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880" r:id="rId5"/>
    <p:sldId id="887" r:id="rId6"/>
    <p:sldId id="888" r:id="rId7"/>
    <p:sldId id="876" r:id="rId8"/>
    <p:sldId id="890" r:id="rId9"/>
    <p:sldId id="893" r:id="rId10"/>
    <p:sldId id="886" r:id="rId11"/>
    <p:sldId id="891" r:id="rId12"/>
    <p:sldId id="892" r:id="rId13"/>
    <p:sldId id="889" r:id="rId14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80"/>
            <p14:sldId id="887"/>
            <p14:sldId id="888"/>
            <p14:sldId id="876"/>
            <p14:sldId id="890"/>
            <p14:sldId id="893"/>
            <p14:sldId id="886"/>
            <p14:sldId id="891"/>
            <p14:sldId id="892"/>
            <p14:sldId id="8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86683" autoAdjust="0"/>
  </p:normalViewPr>
  <p:slideViewPr>
    <p:cSldViewPr snapToGrid="0">
      <p:cViewPr varScale="1">
        <p:scale>
          <a:sx n="98" d="100"/>
          <a:sy n="98" d="100"/>
        </p:scale>
        <p:origin x="68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09/11/2021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780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366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09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3108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7250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722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931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132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5807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xiv.org/pdf/1610.07524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7236.pdf?source=post_page%2D%2D%2D%2D%2D%2D%2D%2D%2D%2D%2D%2D%2D%2D%2D%2D%2D%2D%2D%2D%2D%2D%2D%2D%2D%2D-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240-9F21-E543-BE55-54D8C293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Choosing a Fairness metric in practice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8"/>
    </mc:Choice>
    <mc:Fallback xmlns="">
      <p:transition spd="slow" advTm="214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240-9F21-E543-BE55-54D8C293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66C5C7A-702F-4CB1-8585-5CD483442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380" y="397954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6"/>
    </mc:Choice>
    <mc:Fallback xmlns="">
      <p:transition spd="slow" advTm="38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6" x="495300" y="1714500"/>
          <p14:tracePt t="564" x="466725" y="1690688"/>
          <p14:tracePt t="573" x="438150" y="1671638"/>
          <p14:tracePt t="592" x="361950" y="1619250"/>
          <p14:tracePt t="626" x="223838" y="1543050"/>
          <p14:tracePt t="661" x="90488" y="1471613"/>
          <p14:tracePt t="676" x="47625" y="1443038"/>
          <p14:tracePt t="693" x="14288" y="1419225"/>
          <p14:tracePt t="37378" x="8704263" y="236538"/>
          <p14:tracePt t="37386" x="8501063" y="209550"/>
          <p14:tracePt t="37394" x="8315325" y="184150"/>
          <p14:tracePt t="37403" x="8175625" y="177800"/>
          <p14:tracePt t="37410" x="8067675" y="165100"/>
          <p14:tracePt t="37419" x="7983538" y="152400"/>
          <p14:tracePt t="37427" x="7920038" y="139700"/>
          <p14:tracePt t="37434" x="7831138" y="127000"/>
          <p14:tracePt t="37443" x="7748588" y="107950"/>
          <p14:tracePt t="37451" x="7640638" y="82550"/>
          <p14:tracePt t="37458" x="7531100" y="57150"/>
          <p14:tracePt t="37464" x="7391400" y="25400"/>
          <p14:tracePt t="37472" x="720725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60"/>
            <a:ext cx="6973208" cy="342370"/>
          </a:xfrm>
        </p:spPr>
        <p:txBody>
          <a:bodyPr/>
          <a:lstStyle/>
          <a:p>
            <a:r>
              <a:rPr lang="en-US" dirty="0"/>
              <a:t>Which definition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967" y="1485301"/>
            <a:ext cx="8102600" cy="3028949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N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ot mathematically possible to construct an algorithm that simultaneously satisfies all reasonable definitions of a "fair" or "unbiased" 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algorithm [</a:t>
            </a:r>
            <a:r>
              <a:rPr lang="en-GB" sz="1800" kern="100" dirty="0">
                <a:latin typeface="Calibri" panose="020F0502020204030204" pitchFamily="34" charset="0"/>
                <a:ea typeface="SimSun" panose="02010600030101010101" pitchFamily="2" charset="-122"/>
                <a:hlinkClick r:id="rId3"/>
              </a:rPr>
              <a:t>Kleinberg et al., 2016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], [</a:t>
            </a:r>
            <a:r>
              <a:rPr lang="en-US" sz="1800" kern="100" dirty="0" err="1">
                <a:latin typeface="Calibri" panose="020F0502020204030204" pitchFamily="34" charset="0"/>
                <a:ea typeface="SimSun" panose="02010600030101010101" pitchFamily="2" charset="-122"/>
                <a:hlinkClick r:id="rId4"/>
              </a:rPr>
              <a:t>Chouldechova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  <a:hlinkClick r:id="rId4"/>
              </a:rPr>
              <a:t>, 2017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].</a:t>
            </a:r>
          </a:p>
          <a:p>
            <a:pPr marL="0" lvl="1" indent="0"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Deciding which definition to use must be done 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i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n accordance with governance structures.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C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ase-by-case basis</a:t>
            </a: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. Often, context dictates whether the equality of opportunity or equality of outcome should be chosen.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kern="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marL="0" lvl="1" indent="0">
              <a:buNone/>
            </a:pPr>
            <a:endParaRPr lang="en-GB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423A9-5C57-F749-96F6-D56B06371155}"/>
              </a:ext>
            </a:extLst>
          </p:cNvPr>
          <p:cNvSpPr txBox="1"/>
          <p:nvPr/>
        </p:nvSpPr>
        <p:spPr>
          <a:xfrm>
            <a:off x="1701478" y="20139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FEE09-2123-7945-B370-45C2D3CD354B}"/>
              </a:ext>
            </a:extLst>
          </p:cNvPr>
          <p:cNvSpPr txBox="1"/>
          <p:nvPr/>
        </p:nvSpPr>
        <p:spPr>
          <a:xfrm>
            <a:off x="706056" y="19561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3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15"/>
    </mc:Choice>
    <mc:Fallback xmlns="">
      <p:transition spd="slow" advTm="1320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164" y="702659"/>
            <a:ext cx="4819651" cy="545115"/>
          </a:xfrm>
        </p:spPr>
        <p:txBody>
          <a:bodyPr/>
          <a:lstStyle/>
          <a:p>
            <a:r>
              <a:rPr lang="en-GB" dirty="0"/>
              <a:t>Example situation: Facial Recognition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079" y="1811214"/>
            <a:ext cx="4287397" cy="2532185"/>
          </a:xfrm>
        </p:spPr>
        <p:txBody>
          <a:bodyPr/>
          <a:lstStyle/>
          <a:p>
            <a:pPr marL="0" lvl="1" indent="0">
              <a:buNone/>
            </a:pPr>
            <a:endParaRPr lang="en-US" sz="1800" kern="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No selection process that may require equal representativeness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kern="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libri" panose="020F0502020204030204" pitchFamily="34" charset="0"/>
                <a:ea typeface="SimSun" panose="02010600030101010101" pitchFamily="2" charset="-122"/>
              </a:rPr>
              <a:t>Ground-truth label is trusted</a:t>
            </a:r>
          </a:p>
          <a:p>
            <a:pPr marL="0" lvl="1" indent="0">
              <a:buNone/>
            </a:pPr>
            <a:endParaRPr lang="en-US" sz="1800" b="1" kern="100" dirty="0">
              <a:latin typeface="Calibri" panose="020F0502020204030204" pitchFamily="34" charset="0"/>
              <a:ea typeface="SimSun" panose="02010600030101010101" pitchFamily="2" charset="-122"/>
              <a:sym typeface="Wingdings" panose="05000000000000000000" pitchFamily="2" charset="2"/>
            </a:endParaRPr>
          </a:p>
          <a:p>
            <a:pPr marL="0" lvl="1" indent="0">
              <a:buNone/>
            </a:pPr>
            <a:r>
              <a:rPr lang="en-US" sz="1800" b="1" kern="100" dirty="0">
                <a:latin typeface="Calibri" panose="020F0502020204030204" pitchFamily="34" charset="0"/>
                <a:ea typeface="SimSun" panose="02010600030101010101" pitchFamily="2" charset="-122"/>
                <a:sym typeface="Wingdings" panose="05000000000000000000" pitchFamily="2" charset="2"/>
              </a:rPr>
              <a:t>	 Equality of Opportunity</a:t>
            </a:r>
          </a:p>
          <a:p>
            <a:pPr marL="0" lvl="1" indent="0">
              <a:buNone/>
            </a:pPr>
            <a:endParaRPr lang="en-US" sz="1800" kern="1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3082" name="Picture 10" descr="Facial Recognition | PLEASE CREDIT THIS IMAGE PROPERLY AS PE… | Flickr">
            <a:extLst>
              <a:ext uri="{FF2B5EF4-FFF2-40B4-BE49-F238E27FC236}">
                <a16:creationId xmlns:a16="http://schemas.microsoft.com/office/drawing/2014/main" id="{780F904D-AFE6-49F7-94D1-6B76867EAE6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7237"/>
          <a:stretch>
            <a:fillRect/>
          </a:stretch>
        </p:blipFill>
        <p:spPr bwMode="auto">
          <a:xfrm>
            <a:off x="5170170" y="702659"/>
            <a:ext cx="3892550" cy="36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84"/>
    </mc:Choice>
    <mc:Fallback xmlns="">
      <p:transition spd="slow" advTm="908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749801" cy="545115"/>
          </a:xfrm>
        </p:spPr>
        <p:txBody>
          <a:bodyPr/>
          <a:lstStyle/>
          <a:p>
            <a:r>
              <a:rPr lang="en-GB" dirty="0"/>
              <a:t>Example situation: Hiring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247774"/>
            <a:ext cx="5679832" cy="3722810"/>
          </a:xfrm>
        </p:spPr>
        <p:txBody>
          <a:bodyPr/>
          <a:lstStyle/>
          <a:p>
            <a:pPr marL="0" lvl="1" indent="0">
              <a:buNone/>
            </a:pPr>
            <a:r>
              <a:rPr lang="en-GB" sz="1600" dirty="0"/>
              <a:t>Algorithm selects top 100 candidates. </a:t>
            </a:r>
          </a:p>
          <a:p>
            <a:pPr marL="0" lvl="1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The problem: </a:t>
            </a:r>
            <a:r>
              <a:rPr lang="en-GB" sz="1600" dirty="0"/>
              <a:t>more white candidates selected in proportion (Disparate Impact = 0.7). But equality of opportunity metrics are good (Average odds difference).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b="1" dirty="0"/>
              <a:t>Option 1: </a:t>
            </a:r>
            <a:r>
              <a:rPr lang="en-GB" sz="1600" dirty="0"/>
              <a:t>Do nothing (Equality of opportunity) </a:t>
            </a:r>
            <a:r>
              <a:rPr lang="en-GB" sz="1600" dirty="0">
                <a:sym typeface="Wingdings" panose="05000000000000000000" pitchFamily="2" charset="2"/>
              </a:rPr>
              <a:t> darker skinned candidates complain that the data used to train the model contains bias.</a:t>
            </a:r>
            <a:endParaRPr lang="en-GB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b="1" dirty="0"/>
              <a:t>Option 2: </a:t>
            </a:r>
            <a:r>
              <a:rPr lang="en-GB" sz="1600" dirty="0"/>
              <a:t>Mitigate (Equality of Outcome) </a:t>
            </a:r>
            <a:r>
              <a:rPr lang="en-GB" sz="1600" dirty="0">
                <a:sym typeface="Wingdings" panose="05000000000000000000" pitchFamily="2" charset="2"/>
              </a:rPr>
              <a:t> a non-selected white candidate complains he was more qualified than a darker skinned candidates who was selected. </a:t>
            </a:r>
          </a:p>
          <a:p>
            <a:pPr lvl="1">
              <a:buFontTx/>
              <a:buChar char="-"/>
            </a:pPr>
            <a:endParaRPr lang="en-GB" sz="1600" dirty="0">
              <a:sym typeface="Wingdings" panose="05000000000000000000" pitchFamily="2" charset="2"/>
            </a:endParaRPr>
          </a:p>
          <a:p>
            <a:pPr marL="0" lvl="1" indent="0">
              <a:buNone/>
            </a:pPr>
            <a:r>
              <a:rPr lang="en-GB" sz="1600" b="1" dirty="0">
                <a:sym typeface="Wingdings" panose="05000000000000000000" pitchFamily="2" charset="2"/>
              </a:rPr>
              <a:t>Which option to choose? How to justify a course of action?</a:t>
            </a:r>
            <a:endParaRPr lang="en-GB" sz="1600" b="1" dirty="0"/>
          </a:p>
          <a:p>
            <a:pPr lvl="1">
              <a:buFontTx/>
              <a:buChar char="-"/>
            </a:pPr>
            <a:endParaRPr lang="en-GB" sz="1600" dirty="0"/>
          </a:p>
          <a:p>
            <a:pPr marL="0" lvl="1" indent="0">
              <a:buNone/>
            </a:pPr>
            <a:endParaRPr lang="en-GB" sz="1600" b="1" dirty="0"/>
          </a:p>
        </p:txBody>
      </p:sp>
      <p:pic>
        <p:nvPicPr>
          <p:cNvPr id="2052" name="Picture 4" descr="Interview Icons - Download Free Vector Icons | Noun Project">
            <a:extLst>
              <a:ext uri="{FF2B5EF4-FFF2-40B4-BE49-F238E27FC236}">
                <a16:creationId xmlns:a16="http://schemas.microsoft.com/office/drawing/2014/main" id="{73BF11A5-EB72-44DF-ACF0-751219B3689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" b="3242"/>
          <a:stretch>
            <a:fillRect/>
          </a:stretch>
        </p:blipFill>
        <p:spPr bwMode="auto">
          <a:xfrm>
            <a:off x="6111631" y="766702"/>
            <a:ext cx="2907646" cy="27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0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90"/>
    </mc:Choice>
    <mc:Fallback xmlns="">
      <p:transition spd="slow" advTm="1228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60"/>
            <a:ext cx="6973208" cy="342370"/>
          </a:xfrm>
        </p:spPr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1499" y="1719386"/>
            <a:ext cx="7504654" cy="260252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If you trust the ground-truth labels</a:t>
            </a:r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/>
              <a:t>Equality of Opportunity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If you don’t or if the label may contain bias too? </a:t>
            </a:r>
            <a:r>
              <a:rPr lang="en-GB" sz="2000" b="1" dirty="0"/>
              <a:t>Equality of Outcome </a:t>
            </a:r>
            <a:r>
              <a:rPr lang="en-GB" sz="2000" dirty="0"/>
              <a:t>or</a:t>
            </a:r>
            <a:r>
              <a:rPr lang="en-GB" sz="2000" b="1" dirty="0"/>
              <a:t> Equality of Opportunity ?</a:t>
            </a:r>
          </a:p>
          <a:p>
            <a:pPr marL="0" lvl="1" indent="0">
              <a:buNone/>
            </a:pPr>
            <a:endParaRPr lang="en-GB" sz="1600" dirty="0"/>
          </a:p>
          <a:p>
            <a:pPr marL="0" lvl="1" indent="0">
              <a:buNone/>
            </a:pP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423A9-5C57-F749-96F6-D56B06371155}"/>
              </a:ext>
            </a:extLst>
          </p:cNvPr>
          <p:cNvSpPr txBox="1"/>
          <p:nvPr/>
        </p:nvSpPr>
        <p:spPr>
          <a:xfrm>
            <a:off x="1701478" y="20139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FEE09-2123-7945-B370-45C2D3CD354B}"/>
              </a:ext>
            </a:extLst>
          </p:cNvPr>
          <p:cNvSpPr txBox="1"/>
          <p:nvPr/>
        </p:nvSpPr>
        <p:spPr>
          <a:xfrm>
            <a:off x="706056" y="19561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9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15"/>
    </mc:Choice>
    <mc:Fallback xmlns="">
      <p:transition spd="slow" advTm="583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60"/>
            <a:ext cx="6973208" cy="342370"/>
          </a:xfrm>
        </p:spPr>
        <p:txBody>
          <a:bodyPr/>
          <a:lstStyle/>
          <a:p>
            <a:r>
              <a:rPr lang="en-US" dirty="0"/>
              <a:t>Two worldviews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273141"/>
            <a:ext cx="7965763" cy="3071446"/>
          </a:xfrm>
        </p:spPr>
        <p:txBody>
          <a:bodyPr/>
          <a:lstStyle/>
          <a:p>
            <a:pPr marL="0" lvl="1" indent="0">
              <a:buNone/>
            </a:pPr>
            <a:r>
              <a:rPr lang="en-GB" sz="2000" dirty="0"/>
              <a:t>[</a:t>
            </a:r>
            <a:r>
              <a:rPr lang="en-GB" sz="2000" dirty="0" err="1">
                <a:hlinkClick r:id="rId3"/>
              </a:rPr>
              <a:t>Friedler</a:t>
            </a:r>
            <a:r>
              <a:rPr lang="en-GB" sz="2000" dirty="0">
                <a:hlinkClick r:id="rId3"/>
              </a:rPr>
              <a:t> et al., 2016</a:t>
            </a:r>
            <a:r>
              <a:rPr lang="en-GB" sz="2000" dirty="0"/>
              <a:t>]</a:t>
            </a:r>
          </a:p>
          <a:p>
            <a:pPr marL="0" lvl="1" indent="0">
              <a:buNone/>
            </a:pPr>
            <a:r>
              <a:rPr lang="en-GB" sz="2000" dirty="0"/>
              <a:t>Idea of construct space</a:t>
            </a:r>
          </a:p>
          <a:p>
            <a:pPr marL="0" lvl="1" indent="0">
              <a:buNone/>
            </a:pP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Equality of Opportunity: What you see is what you get (WYSIWYG)</a:t>
            </a:r>
          </a:p>
          <a:p>
            <a:pPr marL="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 </a:t>
            </a:r>
            <a:r>
              <a:rPr lang="en-GB" sz="2000" dirty="0"/>
              <a:t>construct space and observed space are essentially the same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Equality of Outcome: We’re all equal (WAE)</a:t>
            </a:r>
          </a:p>
          <a:p>
            <a:pPr marL="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 Structural bias. Observed space not a good representation of construct space. 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lvl="1" indent="0">
              <a:buNone/>
            </a:pP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423A9-5C57-F749-96F6-D56B06371155}"/>
              </a:ext>
            </a:extLst>
          </p:cNvPr>
          <p:cNvSpPr txBox="1"/>
          <p:nvPr/>
        </p:nvSpPr>
        <p:spPr>
          <a:xfrm>
            <a:off x="1701478" y="20139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FEE09-2123-7945-B370-45C2D3CD354B}"/>
              </a:ext>
            </a:extLst>
          </p:cNvPr>
          <p:cNvSpPr txBox="1"/>
          <p:nvPr/>
        </p:nvSpPr>
        <p:spPr>
          <a:xfrm>
            <a:off x="706056" y="19561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DC0A1-1EB0-4C66-841F-C4D03CAA1090}"/>
              </a:ext>
            </a:extLst>
          </p:cNvPr>
          <p:cNvSpPr txBox="1"/>
          <p:nvPr/>
        </p:nvSpPr>
        <p:spPr>
          <a:xfrm>
            <a:off x="4684379" y="1614442"/>
            <a:ext cx="2004789" cy="305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200" b="1" dirty="0">
                <a:solidFill>
                  <a:schemeClr val="accent2"/>
                </a:solidFill>
                <a:latin typeface="+mn-lt"/>
                <a:cs typeface="+mn-cs"/>
              </a:rPr>
              <a:t>World =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200" b="1" dirty="0">
                <a:solidFill>
                  <a:schemeClr val="accent2"/>
                </a:solidFill>
                <a:latin typeface="+mn-lt"/>
                <a:cs typeface="+mn-cs"/>
              </a:rPr>
              <a:t>Observable features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A31291-D0E3-47CB-8F54-35D30BB38509}"/>
              </a:ext>
            </a:extLst>
          </p:cNvPr>
          <p:cNvGrpSpPr/>
          <p:nvPr/>
        </p:nvGrpSpPr>
        <p:grpSpPr>
          <a:xfrm>
            <a:off x="5084772" y="503398"/>
            <a:ext cx="1117600" cy="1031631"/>
            <a:chOff x="4279773" y="1276535"/>
            <a:chExt cx="1117600" cy="10316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BB33A0-2685-4680-B1A9-78174E7998A6}"/>
                </a:ext>
              </a:extLst>
            </p:cNvPr>
            <p:cNvSpPr/>
            <p:nvPr/>
          </p:nvSpPr>
          <p:spPr>
            <a:xfrm>
              <a:off x="4279773" y="1276535"/>
              <a:ext cx="1117600" cy="103163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285266-9E8C-4030-AF9A-72F3DB948C07}"/>
                </a:ext>
              </a:extLst>
            </p:cNvPr>
            <p:cNvSpPr/>
            <p:nvPr/>
          </p:nvSpPr>
          <p:spPr>
            <a:xfrm>
              <a:off x="4684379" y="1512787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7F4FDC-F5CD-45B2-8A09-1ED24C5FF06A}"/>
                </a:ext>
              </a:extLst>
            </p:cNvPr>
            <p:cNvSpPr/>
            <p:nvPr/>
          </p:nvSpPr>
          <p:spPr>
            <a:xfrm>
              <a:off x="4934254" y="1519968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6DA9F0-59E9-4C02-B063-67708B04BD4A}"/>
                </a:ext>
              </a:extLst>
            </p:cNvPr>
            <p:cNvSpPr/>
            <p:nvPr/>
          </p:nvSpPr>
          <p:spPr>
            <a:xfrm>
              <a:off x="4838573" y="1792350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4E3EB8-7685-4654-8225-AFC661A2FEB9}"/>
                </a:ext>
              </a:extLst>
            </p:cNvPr>
            <p:cNvSpPr/>
            <p:nvPr/>
          </p:nvSpPr>
          <p:spPr>
            <a:xfrm>
              <a:off x="5125676" y="1686800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9E64DD-B1B9-48AA-A36B-4A33D1C217F7}"/>
                </a:ext>
              </a:extLst>
            </p:cNvPr>
            <p:cNvSpPr/>
            <p:nvPr/>
          </p:nvSpPr>
          <p:spPr>
            <a:xfrm>
              <a:off x="4485596" y="1643600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07A1E4-A3B0-48E6-9FFD-AA145AD6861C}"/>
                </a:ext>
              </a:extLst>
            </p:cNvPr>
            <p:cNvSpPr/>
            <p:nvPr/>
          </p:nvSpPr>
          <p:spPr>
            <a:xfrm>
              <a:off x="4597975" y="1910476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F964A8-EB80-4CF4-8534-3917597D4EFC}"/>
                </a:ext>
              </a:extLst>
            </p:cNvPr>
            <p:cNvSpPr/>
            <p:nvPr/>
          </p:nvSpPr>
          <p:spPr>
            <a:xfrm>
              <a:off x="4798756" y="2095747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6A3A5B-8AD0-47FA-ACAC-F9EAFF415466}"/>
                </a:ext>
              </a:extLst>
            </p:cNvPr>
            <p:cNvSpPr/>
            <p:nvPr/>
          </p:nvSpPr>
          <p:spPr>
            <a:xfrm>
              <a:off x="5136828" y="1928328"/>
              <a:ext cx="86404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71E3FA-A40A-46A5-AEFA-7FE7EB559411}"/>
                </a:ext>
              </a:extLst>
            </p:cNvPr>
            <p:cNvSpPr/>
            <p:nvPr/>
          </p:nvSpPr>
          <p:spPr>
            <a:xfrm>
              <a:off x="4460682" y="1439186"/>
              <a:ext cx="747422" cy="732340"/>
            </a:xfrm>
            <a:custGeom>
              <a:avLst/>
              <a:gdLst>
                <a:gd name="connsiteX0" fmla="*/ 0 w 747422"/>
                <a:gd name="connsiteY0" fmla="*/ 0 h 732340"/>
                <a:gd name="connsiteX1" fmla="*/ 198782 w 747422"/>
                <a:gd name="connsiteY1" fmla="*/ 151075 h 732340"/>
                <a:gd name="connsiteX2" fmla="*/ 246490 w 747422"/>
                <a:gd name="connsiteY2" fmla="*/ 222637 h 732340"/>
                <a:gd name="connsiteX3" fmla="*/ 270344 w 747422"/>
                <a:gd name="connsiteY3" fmla="*/ 349857 h 732340"/>
                <a:gd name="connsiteX4" fmla="*/ 294198 w 747422"/>
                <a:gd name="connsiteY4" fmla="*/ 429371 h 732340"/>
                <a:gd name="connsiteX5" fmla="*/ 310101 w 747422"/>
                <a:gd name="connsiteY5" fmla="*/ 469127 h 732340"/>
                <a:gd name="connsiteX6" fmla="*/ 326003 w 747422"/>
                <a:gd name="connsiteY6" fmla="*/ 492981 h 732340"/>
                <a:gd name="connsiteX7" fmla="*/ 373711 w 747422"/>
                <a:gd name="connsiteY7" fmla="*/ 572494 h 732340"/>
                <a:gd name="connsiteX8" fmla="*/ 397565 w 747422"/>
                <a:gd name="connsiteY8" fmla="*/ 604299 h 732340"/>
                <a:gd name="connsiteX9" fmla="*/ 445273 w 747422"/>
                <a:gd name="connsiteY9" fmla="*/ 628153 h 732340"/>
                <a:gd name="connsiteX10" fmla="*/ 524786 w 747422"/>
                <a:gd name="connsiteY10" fmla="*/ 652007 h 732340"/>
                <a:gd name="connsiteX11" fmla="*/ 580445 w 747422"/>
                <a:gd name="connsiteY11" fmla="*/ 675861 h 732340"/>
                <a:gd name="connsiteX12" fmla="*/ 612250 w 747422"/>
                <a:gd name="connsiteY12" fmla="*/ 683812 h 732340"/>
                <a:gd name="connsiteX13" fmla="*/ 636104 w 747422"/>
                <a:gd name="connsiteY13" fmla="*/ 699715 h 732340"/>
                <a:gd name="connsiteX14" fmla="*/ 691763 w 747422"/>
                <a:gd name="connsiteY14" fmla="*/ 731520 h 732340"/>
                <a:gd name="connsiteX15" fmla="*/ 747422 w 747422"/>
                <a:gd name="connsiteY15" fmla="*/ 731520 h 73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7422" h="732340">
                  <a:moveTo>
                    <a:pt x="0" y="0"/>
                  </a:moveTo>
                  <a:cubicBezTo>
                    <a:pt x="107079" y="64248"/>
                    <a:pt x="122325" y="60282"/>
                    <a:pt x="198782" y="151075"/>
                  </a:cubicBezTo>
                  <a:cubicBezTo>
                    <a:pt x="217249" y="173004"/>
                    <a:pt x="230587" y="198783"/>
                    <a:pt x="246490" y="222637"/>
                  </a:cubicBezTo>
                  <a:cubicBezTo>
                    <a:pt x="278479" y="350588"/>
                    <a:pt x="249022" y="221922"/>
                    <a:pt x="270344" y="349857"/>
                  </a:cubicBezTo>
                  <a:cubicBezTo>
                    <a:pt x="273996" y="371768"/>
                    <a:pt x="287670" y="411419"/>
                    <a:pt x="294198" y="429371"/>
                  </a:cubicBezTo>
                  <a:cubicBezTo>
                    <a:pt x="299076" y="442785"/>
                    <a:pt x="303718" y="456361"/>
                    <a:pt x="310101" y="469127"/>
                  </a:cubicBezTo>
                  <a:cubicBezTo>
                    <a:pt x="314375" y="477674"/>
                    <a:pt x="321262" y="484684"/>
                    <a:pt x="326003" y="492981"/>
                  </a:cubicBezTo>
                  <a:cubicBezTo>
                    <a:pt x="355597" y="544771"/>
                    <a:pt x="327038" y="510264"/>
                    <a:pt x="373711" y="572494"/>
                  </a:cubicBezTo>
                  <a:cubicBezTo>
                    <a:pt x="381662" y="583096"/>
                    <a:pt x="388194" y="594928"/>
                    <a:pt x="397565" y="604299"/>
                  </a:cubicBezTo>
                  <a:cubicBezTo>
                    <a:pt x="414455" y="621189"/>
                    <a:pt x="424577" y="620392"/>
                    <a:pt x="445273" y="628153"/>
                  </a:cubicBezTo>
                  <a:cubicBezTo>
                    <a:pt x="530745" y="660205"/>
                    <a:pt x="439627" y="630718"/>
                    <a:pt x="524786" y="652007"/>
                  </a:cubicBezTo>
                  <a:cubicBezTo>
                    <a:pt x="564279" y="661880"/>
                    <a:pt x="534930" y="658793"/>
                    <a:pt x="580445" y="675861"/>
                  </a:cubicBezTo>
                  <a:cubicBezTo>
                    <a:pt x="590677" y="679698"/>
                    <a:pt x="601648" y="681162"/>
                    <a:pt x="612250" y="683812"/>
                  </a:cubicBezTo>
                  <a:cubicBezTo>
                    <a:pt x="620201" y="689113"/>
                    <a:pt x="628328" y="694160"/>
                    <a:pt x="636104" y="699715"/>
                  </a:cubicBezTo>
                  <a:cubicBezTo>
                    <a:pt x="654977" y="713196"/>
                    <a:pt x="667756" y="729119"/>
                    <a:pt x="691763" y="731520"/>
                  </a:cubicBezTo>
                  <a:cubicBezTo>
                    <a:pt x="710224" y="733366"/>
                    <a:pt x="728869" y="731520"/>
                    <a:pt x="747422" y="731520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DEF9B0-7BC5-4DB0-B058-3D2E073F2037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4443442" y="1427614"/>
              <a:ext cx="651114" cy="822605"/>
            </a:xfrm>
            <a:prstGeom prst="line">
              <a:avLst/>
            </a:prstGeom>
            <a:solidFill>
              <a:schemeClr val="accent2"/>
            </a:solidFill>
            <a:ln w="158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C7D3DB9-75E1-42A1-A101-983D54D5CFC9}"/>
              </a:ext>
            </a:extLst>
          </p:cNvPr>
          <p:cNvSpPr/>
          <p:nvPr/>
        </p:nvSpPr>
        <p:spPr>
          <a:xfrm rot="21326322">
            <a:off x="6254360" y="748558"/>
            <a:ext cx="672348" cy="3587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DDBB96-ABF1-4EEC-A9C3-0D99436621B2}"/>
              </a:ext>
            </a:extLst>
          </p:cNvPr>
          <p:cNvGrpSpPr/>
          <p:nvPr/>
        </p:nvGrpSpPr>
        <p:grpSpPr>
          <a:xfrm>
            <a:off x="6805455" y="375475"/>
            <a:ext cx="1640425" cy="1430963"/>
            <a:chOff x="5974153" y="574737"/>
            <a:chExt cx="1640425" cy="143096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120A08-2796-4865-94BA-55AB68AEF01A}"/>
                </a:ext>
              </a:extLst>
            </p:cNvPr>
            <p:cNvSpPr/>
            <p:nvPr/>
          </p:nvSpPr>
          <p:spPr>
            <a:xfrm>
              <a:off x="6134273" y="574737"/>
              <a:ext cx="1117600" cy="1031631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4AE028-E3BA-48E3-BB2C-C12CA08B6068}"/>
                </a:ext>
              </a:extLst>
            </p:cNvPr>
            <p:cNvSpPr txBox="1"/>
            <p:nvPr/>
          </p:nvSpPr>
          <p:spPr>
            <a:xfrm>
              <a:off x="5974153" y="1663330"/>
              <a:ext cx="1640425" cy="3423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sz="1200" b="1" dirty="0">
                  <a:solidFill>
                    <a:schemeClr val="accent5"/>
                  </a:solidFill>
                  <a:latin typeface="+mn-lt"/>
                  <a:cs typeface="+mn-cs"/>
                </a:rPr>
                <a:t>Construct space</a:t>
              </a:r>
            </a:p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sz="1200" b="1" dirty="0">
                  <a:solidFill>
                    <a:schemeClr val="accent5"/>
                  </a:solidFill>
                  <a:latin typeface="+mn-lt"/>
                  <a:cs typeface="+mn-cs"/>
                </a:rPr>
                <a:t>= Ideal features</a:t>
              </a: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7C41C9-5181-46A3-A948-BE29651D4226}"/>
                </a:ext>
              </a:extLst>
            </p:cNvPr>
            <p:cNvSpPr/>
            <p:nvPr/>
          </p:nvSpPr>
          <p:spPr>
            <a:xfrm>
              <a:off x="6751163" y="733811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01E060-469E-4261-AAFD-2DFC03EA4F21}"/>
                </a:ext>
              </a:extLst>
            </p:cNvPr>
            <p:cNvSpPr/>
            <p:nvPr/>
          </p:nvSpPr>
          <p:spPr>
            <a:xfrm>
              <a:off x="6903563" y="886211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183B7E-814A-4CEF-B1BD-AB5F73163E73}"/>
                </a:ext>
              </a:extLst>
            </p:cNvPr>
            <p:cNvSpPr/>
            <p:nvPr/>
          </p:nvSpPr>
          <p:spPr>
            <a:xfrm>
              <a:off x="7055963" y="1038611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5C569A1-ED46-4643-A786-C4728FCA46D4}"/>
                </a:ext>
              </a:extLst>
            </p:cNvPr>
            <p:cNvSpPr/>
            <p:nvPr/>
          </p:nvSpPr>
          <p:spPr>
            <a:xfrm>
              <a:off x="6685285" y="1112925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805209-1A24-4130-A1A1-07FD45A3F37C}"/>
                </a:ext>
              </a:extLst>
            </p:cNvPr>
            <p:cNvSpPr/>
            <p:nvPr/>
          </p:nvSpPr>
          <p:spPr>
            <a:xfrm>
              <a:off x="6351898" y="929411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4FA28A-FB80-4513-8919-54F589A1D816}"/>
                </a:ext>
              </a:extLst>
            </p:cNvPr>
            <p:cNvSpPr/>
            <p:nvPr/>
          </p:nvSpPr>
          <p:spPr>
            <a:xfrm>
              <a:off x="6819254" y="1129072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735DABB-82BD-4F18-B6DC-69A2042B6D82}"/>
                </a:ext>
              </a:extLst>
            </p:cNvPr>
            <p:cNvSpPr/>
            <p:nvPr/>
          </p:nvSpPr>
          <p:spPr>
            <a:xfrm>
              <a:off x="6386635" y="1210110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A262EFA-0DC7-4605-927D-33187C6429F0}"/>
                </a:ext>
              </a:extLst>
            </p:cNvPr>
            <p:cNvSpPr/>
            <p:nvPr/>
          </p:nvSpPr>
          <p:spPr>
            <a:xfrm>
              <a:off x="6664759" y="1239677"/>
              <a:ext cx="86404" cy="8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E63DB54-185C-4272-9004-237556C0F029}"/>
              </a:ext>
            </a:extLst>
          </p:cNvPr>
          <p:cNvSpPr txBox="1"/>
          <p:nvPr/>
        </p:nvSpPr>
        <p:spPr>
          <a:xfrm>
            <a:off x="4540966" y="932250"/>
            <a:ext cx="780173" cy="2861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26DB92-E5FC-46BC-8667-7136C1D5A76C}"/>
              </a:ext>
            </a:extLst>
          </p:cNvPr>
          <p:cNvSpPr txBox="1"/>
          <p:nvPr/>
        </p:nvSpPr>
        <p:spPr>
          <a:xfrm>
            <a:off x="5723740" y="270818"/>
            <a:ext cx="780173" cy="2861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41825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26"/>
    </mc:Choice>
    <mc:Fallback xmlns="">
      <p:transition spd="slow" advTm="166826"/>
    </mc:Fallback>
  </mc:AlternateContent>
  <p:extLst>
    <p:ext uri="{3A86A75C-4F4B-4683-9AE1-C65F6400EC91}">
      <p14:laserTraceLst xmlns:p14="http://schemas.microsoft.com/office/powerpoint/2010/main">
        <p14:tracePtLst>
          <p14:tracePt t="75042" x="2898775" y="4959350"/>
          <p14:tracePt t="75050" x="3198813" y="4760913"/>
          <p14:tracePt t="75058" x="3517900" y="4583113"/>
          <p14:tracePt t="75066" x="3835400" y="4397375"/>
          <p14:tracePt t="75074" x="4192588" y="4194175"/>
          <p14:tracePt t="75088" x="4913313" y="3671888"/>
          <p14:tracePt t="75097" x="5283200" y="3416300"/>
          <p14:tracePt t="75105" x="5613400" y="3109913"/>
          <p14:tracePt t="75113" x="5881688" y="2778125"/>
          <p14:tracePt t="75121" x="6097588" y="2460625"/>
          <p14:tracePt t="75128" x="6270625" y="2179638"/>
          <p14:tracePt t="75136" x="6416675" y="1905000"/>
          <p14:tracePt t="75145" x="6530975" y="1638300"/>
          <p14:tracePt t="75152" x="6640513" y="1389063"/>
          <p14:tracePt t="75160" x="6748463" y="1141413"/>
          <p14:tracePt t="75168" x="6843713" y="917575"/>
          <p14:tracePt t="75176" x="6913563" y="739775"/>
          <p14:tracePt t="75184" x="6951663" y="623888"/>
          <p14:tracePt t="75192" x="6970713" y="547688"/>
          <p14:tracePt t="75200" x="6977063" y="490538"/>
          <p14:tracePt t="75208" x="6989763" y="446088"/>
          <p14:tracePt t="75216" x="6989763" y="414338"/>
          <p14:tracePt t="75224" x="6989763" y="388938"/>
          <p14:tracePt t="75232" x="6983413" y="382588"/>
          <p14:tracePt t="75240" x="6977063" y="369888"/>
          <p14:tracePt t="75250" x="6964363" y="363538"/>
          <p14:tracePt t="75254" x="6951663" y="357188"/>
          <p14:tracePt t="75263" x="6945313" y="350838"/>
          <p14:tracePt t="75318" x="6938963" y="350838"/>
          <p14:tracePt t="75326" x="6919913" y="344488"/>
          <p14:tracePt t="75334" x="6894513" y="344488"/>
          <p14:tracePt t="75342" x="6862763" y="344488"/>
          <p14:tracePt t="75350" x="6818313" y="331788"/>
          <p14:tracePt t="75358" x="6773863" y="331788"/>
          <p14:tracePt t="75366" x="6729413" y="331788"/>
          <p14:tracePt t="75374" x="6684963" y="338138"/>
          <p14:tracePt t="75382" x="6640513" y="350838"/>
          <p14:tracePt t="75390" x="6594475" y="357188"/>
          <p14:tracePt t="75398" x="6550025" y="376238"/>
          <p14:tracePt t="75404" x="6499225" y="395288"/>
          <p14:tracePt t="75413" x="6467475" y="407988"/>
          <p14:tracePt t="75420" x="6448425" y="420688"/>
          <p14:tracePt t="75429" x="6423025" y="433388"/>
          <p14:tracePt t="75436" x="6403975" y="446088"/>
          <p14:tracePt t="75445" x="6378575" y="458788"/>
          <p14:tracePt t="75452" x="6353175" y="471488"/>
          <p14:tracePt t="75460" x="6315075" y="490538"/>
          <p14:tracePt t="75468" x="6270625" y="509588"/>
          <p14:tracePt t="75476" x="6226175" y="534988"/>
          <p14:tracePt t="75484" x="6175375" y="566738"/>
          <p14:tracePt t="75492" x="6116638" y="598488"/>
          <p14:tracePt t="75500" x="6059488" y="644525"/>
          <p14:tracePt t="75508" x="6008688" y="682625"/>
          <p14:tracePt t="75516" x="5938838" y="733425"/>
          <p14:tracePt t="75524" x="5868988" y="784225"/>
          <p14:tracePt t="75532" x="5805488" y="835025"/>
          <p14:tracePt t="75540" x="5754688" y="885825"/>
          <p14:tracePt t="75547" x="5702300" y="936625"/>
          <p14:tracePt t="75554" x="5651500" y="993775"/>
          <p14:tracePt t="75563" x="5600700" y="1057275"/>
          <p14:tracePt t="75571" x="5562600" y="1103313"/>
          <p14:tracePt t="75579" x="5543550" y="1147763"/>
          <p14:tracePt t="75587" x="5530850" y="1198563"/>
          <p14:tracePt t="75594" x="5518150" y="1211263"/>
          <p14:tracePt t="75602" x="5511800" y="1236663"/>
          <p14:tracePt t="75610" x="5505450" y="1249363"/>
          <p14:tracePt t="75618" x="5499100" y="1262063"/>
          <p14:tracePt t="75626" x="5499100" y="1268413"/>
          <p14:tracePt t="75634" x="5499100" y="1274763"/>
          <p14:tracePt t="75670" x="5505450" y="1262063"/>
          <p14:tracePt t="75681" x="5518150" y="1230313"/>
          <p14:tracePt t="75686" x="5530850" y="1179513"/>
          <p14:tracePt t="75697" x="5549900" y="1135063"/>
          <p14:tracePt t="75704" x="5562600" y="1090613"/>
          <p14:tracePt t="75714" x="5568950" y="1031875"/>
          <p14:tracePt t="75720" x="5581650" y="968375"/>
          <p14:tracePt t="75729" x="5594350" y="904875"/>
          <p14:tracePt t="75737" x="5594350" y="847725"/>
          <p14:tracePt t="75745" x="5588000" y="796925"/>
          <p14:tracePt t="75753" x="5568950" y="746125"/>
          <p14:tracePt t="75760" x="5556250" y="701675"/>
          <p14:tracePt t="75768" x="5543550" y="669925"/>
          <p14:tracePt t="75776" x="5537200" y="650875"/>
          <p14:tracePt t="75784" x="5530850" y="630238"/>
          <p14:tracePt t="75792" x="5518150" y="617538"/>
          <p14:tracePt t="75800" x="5511800" y="617538"/>
          <p14:tracePt t="75808" x="5511800" y="611188"/>
          <p14:tracePt t="75816" x="5505450" y="611188"/>
          <p14:tracePt t="75868" x="5499100" y="611188"/>
          <p14:tracePt t="75876" x="5492750" y="623888"/>
          <p14:tracePt t="75884" x="5473700" y="657225"/>
          <p14:tracePt t="75892" x="5461000" y="708025"/>
          <p14:tracePt t="75900" x="5448300" y="752475"/>
          <p14:tracePt t="75908" x="5429250" y="796925"/>
          <p14:tracePt t="75916" x="5416550" y="841375"/>
          <p14:tracePt t="75922" x="5397500" y="885825"/>
          <p14:tracePt t="75931" x="5384800" y="923925"/>
          <p14:tracePt t="75938" x="5378450" y="936625"/>
          <p14:tracePt t="75947" x="5378450" y="942975"/>
          <p14:tracePt t="75958" x="5378450" y="949325"/>
          <p14:tracePt t="76018" x="5378450" y="936625"/>
          <p14:tracePt t="76026" x="5378450" y="923925"/>
          <p14:tracePt t="76034" x="5378450" y="898525"/>
          <p14:tracePt t="76042" x="5384800" y="892175"/>
          <p14:tracePt t="76050" x="5391150" y="879475"/>
          <p14:tracePt t="76056" x="5397500" y="860425"/>
          <p14:tracePt t="76064" x="5397500" y="854075"/>
          <p14:tracePt t="76072" x="5397500" y="841375"/>
          <p14:tracePt t="76080" x="5397500" y="835025"/>
          <p14:tracePt t="76097" x="5397500" y="828675"/>
          <p14:tracePt t="76124" x="5397500" y="822325"/>
          <p14:tracePt t="76176" x="5391150" y="822325"/>
          <p14:tracePt t="76205" x="5384800" y="822325"/>
          <p14:tracePt t="76216" x="5378450" y="828675"/>
          <p14:tracePt t="76222" x="5378450" y="835025"/>
          <p14:tracePt t="76230" x="5372100" y="841375"/>
          <p14:tracePt t="76238" x="5372100" y="847725"/>
          <p14:tracePt t="76247" x="5365750" y="854075"/>
          <p14:tracePt t="76263" x="5365750" y="860425"/>
          <p14:tracePt t="76270" x="5359400" y="873125"/>
          <p14:tracePt t="76290" x="5359400" y="879475"/>
          <p14:tracePt t="76347" x="5353050" y="879475"/>
          <p14:tracePt t="76354" x="5353050" y="866775"/>
          <p14:tracePt t="76363" x="5346700" y="854075"/>
          <p14:tracePt t="76368" x="5340350" y="841375"/>
          <p14:tracePt t="76379" x="5340350" y="835025"/>
          <p14:tracePt t="76386" x="5334000" y="822325"/>
          <p14:tracePt t="76395" x="5327650" y="809625"/>
          <p14:tracePt t="76418" x="5327650" y="803275"/>
          <p14:tracePt t="76630" x="5327650" y="796925"/>
          <p14:tracePt t="76642" x="5321300" y="796925"/>
          <p14:tracePt t="76663" x="5314950" y="790575"/>
          <p14:tracePt t="76682" x="5308600" y="784225"/>
          <p14:tracePt t="76690" x="5302250" y="777875"/>
          <p14:tracePt t="76706" x="5295900" y="777875"/>
          <p14:tracePt t="76743" x="5295900" y="771525"/>
          <p14:tracePt t="76766" x="5289550" y="765175"/>
          <p14:tracePt t="76776" x="5283200" y="765175"/>
          <p14:tracePt t="76792" x="5283200" y="758825"/>
          <p14:tracePt t="76800" x="5283200" y="746125"/>
          <p14:tracePt t="76808" x="5283200" y="739775"/>
          <p14:tracePt t="76816" x="5283200" y="727075"/>
          <p14:tracePt t="76824" x="5283200" y="720725"/>
          <p14:tracePt t="76840" x="5283200" y="714375"/>
          <p14:tracePt t="76848" x="5283200" y="708025"/>
          <p14:tracePt t="76880" x="5283200" y="701675"/>
          <p14:tracePt t="76888" x="5283200" y="695325"/>
          <p14:tracePt t="76897" x="5283200" y="688975"/>
          <p14:tracePt t="76913" x="5283200" y="676275"/>
          <p14:tracePt t="76919" x="5283200" y="669925"/>
          <p14:tracePt t="76927" x="5283200" y="657225"/>
          <p14:tracePt t="76934" x="5283200" y="644525"/>
          <p14:tracePt t="77322" x="5283200" y="650875"/>
          <p14:tracePt t="77338" x="5283200" y="657225"/>
          <p14:tracePt t="77354" x="5283200" y="663575"/>
          <p14:tracePt t="77364" x="5283200" y="669925"/>
          <p14:tracePt t="77370" x="5283200" y="676275"/>
          <p14:tracePt t="77385" x="5283200" y="682625"/>
          <p14:tracePt t="77392" x="5289550" y="688975"/>
          <p14:tracePt t="77408" x="5289550" y="695325"/>
          <p14:tracePt t="77416" x="5295900" y="708025"/>
          <p14:tracePt t="77424" x="5295900" y="714375"/>
          <p14:tracePt t="77432" x="5295900" y="727075"/>
          <p14:tracePt t="77440" x="5295900" y="739775"/>
          <p14:tracePt t="77449" x="5302250" y="746125"/>
          <p14:tracePt t="77456" x="5302250" y="758825"/>
          <p14:tracePt t="77465" x="5302250" y="765175"/>
          <p14:tracePt t="77480" x="5302250" y="777875"/>
          <p14:tracePt t="77488" x="5302250" y="784225"/>
          <p14:tracePt t="77496" x="5302250" y="790575"/>
          <p14:tracePt t="77508" x="5308600" y="796925"/>
          <p14:tracePt t="77516" x="5308600" y="803275"/>
          <p14:tracePt t="77524" x="5314950" y="815975"/>
          <p14:tracePt t="77532" x="5314950" y="822325"/>
          <p14:tracePt t="77546" x="5321300" y="828675"/>
          <p14:tracePt t="77554" x="5321300" y="841375"/>
          <p14:tracePt t="77570" x="5321300" y="847725"/>
          <p14:tracePt t="77579" x="5327650" y="854075"/>
          <p14:tracePt t="77586" x="5334000" y="854075"/>
          <p14:tracePt t="77595" x="5334000" y="866775"/>
          <p14:tracePt t="77602" x="5334000" y="879475"/>
          <p14:tracePt t="77611" x="5340350" y="885825"/>
          <p14:tracePt t="77618" x="5340350" y="898525"/>
          <p14:tracePt t="77627" x="5346700" y="911225"/>
          <p14:tracePt t="77634" x="5353050" y="917575"/>
          <p14:tracePt t="77643" x="5359400" y="930275"/>
          <p14:tracePt t="77650" x="5365750" y="936625"/>
          <p14:tracePt t="77666" x="5372100" y="942975"/>
          <p14:tracePt t="77674" x="5384800" y="955675"/>
          <p14:tracePt t="77682" x="5391150" y="968375"/>
          <p14:tracePt t="77690" x="5403850" y="974725"/>
          <p14:tracePt t="77698" x="5422900" y="981075"/>
          <p14:tracePt t="77706" x="5441950" y="993775"/>
          <p14:tracePt t="77714" x="5461000" y="1006475"/>
          <p14:tracePt t="77722" x="5473700" y="1019175"/>
          <p14:tracePt t="77730" x="5499100" y="1025525"/>
          <p14:tracePt t="77738" x="5518150" y="1038225"/>
          <p14:tracePt t="77746" x="5537200" y="1038225"/>
          <p14:tracePt t="77754" x="5543550" y="1044575"/>
          <p14:tracePt t="77763" x="5549900" y="1044575"/>
          <p14:tracePt t="77770" x="5556250" y="1044575"/>
          <p14:tracePt t="77779" x="5562600" y="1050925"/>
          <p14:tracePt t="77786" x="5562600" y="1057275"/>
          <p14:tracePt t="77795" x="5575300" y="1057275"/>
          <p14:tracePt t="77802" x="5575300" y="1063625"/>
          <p14:tracePt t="77811" x="5588000" y="1069975"/>
          <p14:tracePt t="77819" x="5594350" y="1084263"/>
          <p14:tracePt t="77826" x="5613400" y="1096963"/>
          <p14:tracePt t="77835" x="5619750" y="1103313"/>
          <p14:tracePt t="77843" x="5638800" y="1116013"/>
          <p14:tracePt t="77850" x="5657850" y="1122363"/>
          <p14:tracePt t="77858" x="5676900" y="1128713"/>
          <p14:tracePt t="77866" x="5695950" y="1135063"/>
          <p14:tracePt t="77874" x="5702300" y="1147763"/>
          <p14:tracePt t="77882" x="5716588" y="1154113"/>
          <p14:tracePt t="77890" x="5729288" y="1160463"/>
          <p14:tracePt t="77898" x="5741988" y="1166813"/>
          <p14:tracePt t="77906" x="5748338" y="1179513"/>
          <p14:tracePt t="77914" x="5761038" y="1185863"/>
          <p14:tracePt t="77922" x="5773738" y="1192213"/>
          <p14:tracePt t="77938" x="5780088" y="1204913"/>
          <p14:tracePt t="77946" x="5786438" y="1217613"/>
          <p14:tracePt t="77954" x="5792788" y="1223963"/>
          <p14:tracePt t="77962" x="5799138" y="1236663"/>
          <p14:tracePt t="77970" x="5805488" y="1249363"/>
          <p14:tracePt t="77979" x="5805488" y="1255713"/>
          <p14:tracePt t="77986" x="5805488" y="1268413"/>
          <p14:tracePt t="77995" x="5811838" y="1281113"/>
          <p14:tracePt t="78002" x="5824538" y="1293813"/>
          <p14:tracePt t="78011" x="5830888" y="1293813"/>
          <p14:tracePt t="78019" x="5837238" y="1300163"/>
          <p14:tracePt t="78027" x="5843588" y="1312863"/>
          <p14:tracePt t="78035" x="5849938" y="1312863"/>
          <p14:tracePt t="78046" x="5849938" y="1319213"/>
          <p14:tracePt t="78077" x="5849938" y="1325563"/>
          <p14:tracePt t="78085" x="5856288" y="1331913"/>
          <p14:tracePt t="78101" x="5856288" y="1344613"/>
          <p14:tracePt t="78108" x="5862638" y="1357313"/>
          <p14:tracePt t="78116" x="5868988" y="1363663"/>
          <p14:tracePt t="78124" x="5868988" y="1376363"/>
          <p14:tracePt t="78132" x="5868988" y="1382713"/>
          <p14:tracePt t="78140" x="5868988" y="1395413"/>
          <p14:tracePt t="78148" x="5868988" y="1408113"/>
          <p14:tracePt t="78156" x="5875338" y="1408113"/>
          <p14:tracePt t="78164" x="5875338" y="1420813"/>
          <p14:tracePt t="78172" x="5875338" y="1427163"/>
          <p14:tracePt t="78188" x="5875338" y="1433513"/>
          <p14:tracePt t="78197" x="5881688" y="1439863"/>
          <p14:tracePt t="78211" x="5888038" y="1452563"/>
          <p14:tracePt t="78218" x="5888038" y="1458913"/>
          <p14:tracePt t="78227" x="5894388" y="1465263"/>
          <p14:tracePt t="78235" x="5900738" y="1477963"/>
          <p14:tracePt t="78243" x="5900738" y="1490663"/>
          <p14:tracePt t="78251" x="5907088" y="1497013"/>
          <p14:tracePt t="78259" x="5907088" y="1511300"/>
          <p14:tracePt t="78266" x="5913438" y="1524000"/>
          <p14:tracePt t="78274" x="5919788" y="1530350"/>
          <p14:tracePt t="78282" x="5926138" y="1543050"/>
          <p14:tracePt t="78290" x="5932488" y="1549400"/>
          <p14:tracePt t="78298" x="5932488" y="1555750"/>
          <p14:tracePt t="78314" x="5932488" y="1562100"/>
          <p14:tracePt t="78436" x="5938838" y="1562100"/>
          <p14:tracePt t="81204" x="5932488" y="1504950"/>
          <p14:tracePt t="81212" x="5913438" y="1446213"/>
          <p14:tracePt t="81220" x="5894388" y="1401763"/>
          <p14:tracePt t="81228" x="5875338" y="1357313"/>
          <p14:tracePt t="81236" x="5862638" y="1312863"/>
          <p14:tracePt t="81244" x="5849938" y="1262063"/>
          <p14:tracePt t="81252" x="5824538" y="1217613"/>
          <p14:tracePt t="81260" x="5792788" y="1166813"/>
          <p14:tracePt t="81266" x="5761038" y="1122363"/>
          <p14:tracePt t="81275" x="5741988" y="1096963"/>
          <p14:tracePt t="81282" x="5722938" y="1057275"/>
          <p14:tracePt t="81291" x="5708650" y="1019175"/>
          <p14:tracePt t="81299" x="5695950" y="987425"/>
          <p14:tracePt t="81306" x="5683250" y="949325"/>
          <p14:tracePt t="81316" x="5664200" y="904875"/>
          <p14:tracePt t="81323" x="5651500" y="860425"/>
          <p14:tracePt t="81330" x="5626100" y="809625"/>
          <p14:tracePt t="81338" x="5600700" y="765175"/>
          <p14:tracePt t="81346" x="5588000" y="727075"/>
          <p14:tracePt t="81354" x="5575300" y="701675"/>
          <p14:tracePt t="81362" x="5562600" y="676275"/>
          <p14:tracePt t="81370" x="5549900" y="657225"/>
          <p14:tracePt t="81378" x="5537200" y="636588"/>
          <p14:tracePt t="81386" x="5524500" y="630238"/>
          <p14:tracePt t="81394" x="5518150" y="611188"/>
          <p14:tracePt t="81400" x="5505450" y="598488"/>
          <p14:tracePt t="81409" x="5492750" y="585788"/>
          <p14:tracePt t="81416" x="5480050" y="573088"/>
          <p14:tracePt t="81425" x="5473700" y="566738"/>
          <p14:tracePt t="81432" x="5454650" y="554038"/>
          <p14:tracePt t="81441" x="5441950" y="541338"/>
          <p14:tracePt t="81448" x="5429250" y="528638"/>
          <p14:tracePt t="81457" x="5403850" y="515938"/>
          <p14:tracePt t="81465" x="5384800" y="515938"/>
          <p14:tracePt t="81474" x="5378450" y="515938"/>
          <p14:tracePt t="81480" x="5353050" y="515938"/>
          <p14:tracePt t="81489" x="5340350" y="515938"/>
          <p14:tracePt t="81496" x="5327650" y="528638"/>
          <p14:tracePt t="81504" x="5302250" y="541338"/>
          <p14:tracePt t="81512" x="5264150" y="554038"/>
          <p14:tracePt t="81520" x="5224463" y="566738"/>
          <p14:tracePt t="81528" x="5199063" y="579438"/>
          <p14:tracePt t="81537" x="5173663" y="604838"/>
          <p14:tracePt t="81544" x="5154613" y="617538"/>
          <p14:tracePt t="81550" x="5135563" y="644525"/>
          <p14:tracePt t="81559" x="5110163" y="688975"/>
          <p14:tracePt t="81566" x="5097463" y="733425"/>
          <p14:tracePt t="81575" x="5072063" y="784225"/>
          <p14:tracePt t="81582" x="5059363" y="828675"/>
          <p14:tracePt t="81591" x="5053013" y="879475"/>
          <p14:tracePt t="81598" x="5053013" y="936625"/>
          <p14:tracePt t="81606" x="5053013" y="1000125"/>
          <p14:tracePt t="81615" x="5065713" y="1063625"/>
          <p14:tracePt t="81622" x="5084763" y="1122363"/>
          <p14:tracePt t="81630" x="5097463" y="1166813"/>
          <p14:tracePt t="81638" x="5116513" y="1217613"/>
          <p14:tracePt t="81646" x="5129213" y="1262063"/>
          <p14:tracePt t="81654" x="5148263" y="1306513"/>
          <p14:tracePt t="81662" x="5160963" y="1350963"/>
          <p14:tracePt t="81670" x="5180013" y="1382713"/>
          <p14:tracePt t="81678" x="5192713" y="1395413"/>
          <p14:tracePt t="81686" x="5205413" y="1414463"/>
          <p14:tracePt t="81694" x="5218113" y="1433513"/>
          <p14:tracePt t="81702" x="5230813" y="1446213"/>
          <p14:tracePt t="81708" x="5237163" y="1458913"/>
          <p14:tracePt t="81716" x="5249863" y="1465263"/>
          <p14:tracePt t="81725" x="5264150" y="1484313"/>
          <p14:tracePt t="81732" x="5276850" y="1497013"/>
          <p14:tracePt t="81741" x="5302250" y="1524000"/>
          <p14:tracePt t="81748" x="5340350" y="1549400"/>
          <p14:tracePt t="81757" x="5378450" y="1568450"/>
          <p14:tracePt t="81764" x="5422900" y="1587500"/>
          <p14:tracePt t="81772" x="5461000" y="1600200"/>
          <p14:tracePt t="81780" x="5486400" y="1612900"/>
          <p14:tracePt t="81789" x="5505450" y="1625600"/>
          <p14:tracePt t="81796" x="5511800" y="1638300"/>
          <p14:tracePt t="81804" x="5524500" y="1638300"/>
          <p14:tracePt t="81812" x="5530850" y="1638300"/>
          <p14:tracePt t="81820" x="5530850" y="1644650"/>
          <p14:tracePt t="81887" x="5537200" y="1651000"/>
          <p14:tracePt t="81894" x="5543550" y="1651000"/>
          <p14:tracePt t="81902" x="5543550" y="1657350"/>
          <p14:tracePt t="81910" x="5549900" y="1657350"/>
          <p14:tracePt t="81918" x="5549900" y="1663700"/>
          <p14:tracePt t="81926" x="5562600" y="1663700"/>
          <p14:tracePt t="81934" x="5568950" y="1670050"/>
          <p14:tracePt t="81955" x="5575300" y="1670050"/>
          <p14:tracePt t="81962" x="5581650" y="1676400"/>
          <p14:tracePt t="81970" x="5581650" y="1682750"/>
          <p14:tracePt t="81986" x="5594350" y="1689100"/>
          <p14:tracePt t="81994" x="5607050" y="1695450"/>
          <p14:tracePt t="82002" x="5613400" y="1701800"/>
          <p14:tracePt t="82010" x="5619750" y="1708150"/>
          <p14:tracePt t="82018" x="5626100" y="1708150"/>
          <p14:tracePt t="82026" x="5632450" y="1714500"/>
          <p14:tracePt t="82047" x="5638800" y="1714500"/>
          <p14:tracePt t="82064" x="5645150" y="1714500"/>
          <p14:tracePt t="82080" x="5657850" y="1714500"/>
          <p14:tracePt t="82089" x="5664200" y="1714500"/>
          <p14:tracePt t="82096" x="5664200" y="1708150"/>
          <p14:tracePt t="82105" x="5670550" y="1701800"/>
          <p14:tracePt t="82112" x="5676900" y="1701800"/>
          <p14:tracePt t="82120" x="5683250" y="1695450"/>
          <p14:tracePt t="82128" x="5683250" y="1689100"/>
          <p14:tracePt t="82141" x="5689600" y="1689100"/>
          <p14:tracePt t="82148" x="5695950" y="1676400"/>
          <p14:tracePt t="82157" x="5702300" y="1663700"/>
          <p14:tracePt t="82164" x="5708650" y="1651000"/>
          <p14:tracePt t="82175" x="5716588" y="1644650"/>
          <p14:tracePt t="82182" x="5729288" y="1631950"/>
          <p14:tracePt t="82191" x="5741988" y="1619250"/>
          <p14:tracePt t="82198" x="5748338" y="1606550"/>
          <p14:tracePt t="82207" x="5754688" y="1600200"/>
          <p14:tracePt t="82216" x="5761038" y="1593850"/>
          <p14:tracePt t="82225" x="5773738" y="1587500"/>
          <p14:tracePt t="82232" x="5780088" y="1581150"/>
          <p14:tracePt t="82241" x="5780088" y="1568450"/>
          <p14:tracePt t="82248" x="5792788" y="1555750"/>
          <p14:tracePt t="82258" x="5799138" y="1543050"/>
          <p14:tracePt t="82266" x="5805488" y="1530350"/>
          <p14:tracePt t="82275" x="5811838" y="1517650"/>
          <p14:tracePt t="82282" x="5811838" y="1511300"/>
          <p14:tracePt t="82291" x="5811838" y="1504950"/>
          <p14:tracePt t="82298" x="5811838" y="1490663"/>
          <p14:tracePt t="82307" x="5811838" y="1477963"/>
          <p14:tracePt t="82316" x="5818188" y="1471613"/>
          <p14:tracePt t="82325" x="5818188" y="1458913"/>
          <p14:tracePt t="82332" x="5818188" y="1452563"/>
          <p14:tracePt t="82341" x="5818188" y="1439863"/>
          <p14:tracePt t="82348" x="5818188" y="1427163"/>
          <p14:tracePt t="82357" x="5811838" y="1420813"/>
          <p14:tracePt t="82366" x="5811838" y="1408113"/>
          <p14:tracePt t="82374" x="5799138" y="1395413"/>
          <p14:tracePt t="82382" x="5792788" y="1376363"/>
          <p14:tracePt t="82389" x="5786438" y="1370013"/>
          <p14:tracePt t="82396" x="5780088" y="1357313"/>
          <p14:tracePt t="82405" x="5773738" y="1344613"/>
          <p14:tracePt t="82414" x="5767388" y="1325563"/>
          <p14:tracePt t="82420" x="5761038" y="1319213"/>
          <p14:tracePt t="82430" x="5754688" y="1306513"/>
          <p14:tracePt t="82439" x="5748338" y="1293813"/>
          <p14:tracePt t="82446" x="5741988" y="1287463"/>
          <p14:tracePt t="82455" x="5735638" y="1274763"/>
          <p14:tracePt t="82462" x="5729288" y="1268413"/>
          <p14:tracePt t="82470" x="5716588" y="1262063"/>
          <p14:tracePt t="82478" x="5716588" y="1255713"/>
          <p14:tracePt t="82486" x="5708650" y="1249363"/>
          <p14:tracePt t="82492" x="5695950" y="1236663"/>
          <p14:tracePt t="82502" x="5689600" y="1230313"/>
          <p14:tracePt t="82510" x="5683250" y="1217613"/>
          <p14:tracePt t="82518" x="5670550" y="1198563"/>
          <p14:tracePt t="82526" x="5657850" y="1179513"/>
          <p14:tracePt t="82534" x="5651500" y="1173163"/>
          <p14:tracePt t="82542" x="5638800" y="1147763"/>
          <p14:tracePt t="82550" x="5626100" y="1128713"/>
          <p14:tracePt t="82558" x="5619750" y="1109663"/>
          <p14:tracePt t="82564" x="5607050" y="1084263"/>
          <p14:tracePt t="82573" x="5594350" y="1057275"/>
          <p14:tracePt t="82580" x="5581650" y="1019175"/>
          <p14:tracePt t="82589" x="5575300" y="974725"/>
          <p14:tracePt t="82596" x="5568950" y="930275"/>
          <p14:tracePt t="82604" x="5549900" y="885825"/>
          <p14:tracePt t="82612" x="5537200" y="847725"/>
          <p14:tracePt t="82620" x="5524500" y="835025"/>
          <p14:tracePt t="82628" x="5511800" y="822325"/>
          <p14:tracePt t="82636" x="5505450" y="809625"/>
          <p14:tracePt t="82644" x="5492750" y="796925"/>
          <p14:tracePt t="82652" x="5480050" y="784225"/>
          <p14:tracePt t="82660" x="5467350" y="777875"/>
          <p14:tracePt t="82668" x="5454650" y="765175"/>
          <p14:tracePt t="82676" x="5448300" y="752475"/>
          <p14:tracePt t="82684" x="5429250" y="746125"/>
          <p14:tracePt t="82692" x="5416550" y="733425"/>
          <p14:tracePt t="82700" x="5403850" y="727075"/>
          <p14:tracePt t="82708" x="5397500" y="714375"/>
          <p14:tracePt t="82716" x="5384800" y="701675"/>
          <p14:tracePt t="82723" x="5372100" y="688975"/>
          <p14:tracePt t="82730" x="5359400" y="676275"/>
          <p14:tracePt t="82739" x="5346700" y="669925"/>
          <p14:tracePt t="82747" x="5340350" y="663575"/>
          <p14:tracePt t="82755" x="5327650" y="657225"/>
          <p14:tracePt t="82762" x="5314950" y="644525"/>
          <p14:tracePt t="82770" x="5308600" y="636588"/>
          <p14:tracePt t="82778" x="5302250" y="636588"/>
          <p14:tracePt t="82786" x="5289550" y="636588"/>
          <p14:tracePt t="82802" x="5276850" y="636588"/>
          <p14:tracePt t="82810" x="5264150" y="636588"/>
          <p14:tracePt t="82818" x="5256213" y="636588"/>
          <p14:tracePt t="82826" x="5243513" y="636588"/>
          <p14:tracePt t="82834" x="5230813" y="650875"/>
          <p14:tracePt t="82842" x="5224463" y="657225"/>
          <p14:tracePt t="82850" x="5218113" y="663575"/>
          <p14:tracePt t="82858" x="5205413" y="669925"/>
          <p14:tracePt t="82864" x="5199063" y="676275"/>
          <p14:tracePt t="82873" x="5186363" y="688975"/>
          <p14:tracePt t="82880" x="5173663" y="701675"/>
          <p14:tracePt t="82889" x="5160963" y="708025"/>
          <p14:tracePt t="82896" x="5154613" y="720725"/>
          <p14:tracePt t="82905" x="5141913" y="733425"/>
          <p14:tracePt t="82912" x="5129213" y="739775"/>
          <p14:tracePt t="82921" x="5116513" y="752475"/>
          <p14:tracePt t="82936" x="5110163" y="752475"/>
          <p14:tracePt t="82944" x="5110163" y="758825"/>
          <p14:tracePt t="82952" x="5110163" y="765175"/>
          <p14:tracePt t="82960" x="5103813" y="765175"/>
          <p14:tracePt t="82980" x="5103813" y="777875"/>
          <p14:tracePt t="82984" x="5103813" y="784225"/>
          <p14:tracePt t="82992" x="5103813" y="790575"/>
          <p14:tracePt t="83000" x="5103813" y="803275"/>
          <p14:tracePt t="83008" x="5103813" y="809625"/>
          <p14:tracePt t="83014" x="5110163" y="822325"/>
          <p14:tracePt t="83023" x="5122863" y="835025"/>
          <p14:tracePt t="83030" x="5122863" y="847725"/>
          <p14:tracePt t="83038" x="5135563" y="854075"/>
          <p14:tracePt t="83047" x="5148263" y="879475"/>
          <p14:tracePt t="83055" x="5160963" y="898525"/>
          <p14:tracePt t="83062" x="5173663" y="917575"/>
          <p14:tracePt t="83071" x="5186363" y="942975"/>
          <p14:tracePt t="83078" x="5205413" y="968375"/>
          <p14:tracePt t="83086" x="5243513" y="1000125"/>
          <p14:tracePt t="83094" x="5283200" y="1025525"/>
          <p14:tracePt t="83102" x="5321300" y="1044575"/>
          <p14:tracePt t="83110" x="5346700" y="1057275"/>
          <p14:tracePt t="83118" x="5365750" y="1069975"/>
          <p14:tracePt t="83126" x="5384800" y="1084263"/>
          <p14:tracePt t="83134" x="5391150" y="1096963"/>
          <p14:tracePt t="83142" x="5403850" y="1103313"/>
          <p14:tracePt t="83150" x="5416550" y="1116013"/>
          <p14:tracePt t="83156" x="5429250" y="1128713"/>
          <p14:tracePt t="83164" x="5441950" y="1141413"/>
          <p14:tracePt t="83173" x="5448300" y="1154113"/>
          <p14:tracePt t="83180" x="5461000" y="1160463"/>
          <p14:tracePt t="83188" x="5473700" y="1173163"/>
          <p14:tracePt t="83196" x="5486400" y="1185863"/>
          <p14:tracePt t="83205" x="5492750" y="1192213"/>
          <p14:tracePt t="83214" x="5505450" y="1198563"/>
          <p14:tracePt t="83223" x="5518150" y="1198563"/>
          <p14:tracePt t="83230" x="5530850" y="1198563"/>
          <p14:tracePt t="83239" x="5543550" y="1198563"/>
          <p14:tracePt t="83246" x="5568950" y="1185863"/>
          <p14:tracePt t="83257" x="5613400" y="1166813"/>
          <p14:tracePt t="83264" x="5657850" y="1154113"/>
          <p14:tracePt t="83273" x="5708650" y="1128713"/>
          <p14:tracePt t="83281" x="5748338" y="1109663"/>
          <p14:tracePt t="83289" x="5767388" y="1090613"/>
          <p14:tracePt t="83298" x="5773738" y="1077913"/>
          <p14:tracePt t="83307" x="5786438" y="1063625"/>
          <p14:tracePt t="83314" x="5799138" y="1057275"/>
          <p14:tracePt t="83323" x="5811838" y="1044575"/>
          <p14:tracePt t="83330" x="5818188" y="1031875"/>
          <p14:tracePt t="83340" x="5830888" y="1019175"/>
          <p14:tracePt t="83348" x="5843588" y="1006475"/>
          <p14:tracePt t="83357" x="5856288" y="993775"/>
          <p14:tracePt t="83364" x="5875338" y="974725"/>
          <p14:tracePt t="83373" x="5888038" y="955675"/>
          <p14:tracePt t="83382" x="5894388" y="942975"/>
          <p14:tracePt t="83390" x="5907088" y="930275"/>
          <p14:tracePt t="83488" x="5881688" y="936625"/>
          <p14:tracePt t="83496" x="5830888" y="968375"/>
          <p14:tracePt t="83506" x="5773738" y="993775"/>
          <p14:tracePt t="83513" x="5708650" y="1025525"/>
          <p14:tracePt t="83522" x="5638800" y="1044575"/>
          <p14:tracePt t="83528" x="5575300" y="1077913"/>
          <p14:tracePt t="83536" x="5505450" y="1116013"/>
          <p14:tracePt t="83544" x="5448300" y="1147763"/>
          <p14:tracePt t="83552" x="5403850" y="1166813"/>
          <p14:tracePt t="83560" x="5365750" y="1185863"/>
          <p14:tracePt t="83566" x="5346700" y="1198563"/>
          <p14:tracePt t="83574" x="5340350" y="1198563"/>
          <p14:tracePt t="83698" x="5346700" y="1198563"/>
          <p14:tracePt t="83706" x="5359400" y="1198563"/>
          <p14:tracePt t="83714" x="5372100" y="1185863"/>
          <p14:tracePt t="83724" x="5391150" y="1173163"/>
          <p14:tracePt t="83730" x="5435600" y="1154113"/>
          <p14:tracePt t="83740" x="5480050" y="1135063"/>
          <p14:tracePt t="83748" x="5537200" y="1103313"/>
          <p14:tracePt t="83757" x="5607050" y="1077913"/>
          <p14:tracePt t="83764" x="5670550" y="1057275"/>
          <p14:tracePt t="83774" x="5729288" y="1044575"/>
          <p14:tracePt t="83782" x="5786438" y="1025525"/>
          <p14:tracePt t="83790" x="5830888" y="1012825"/>
          <p14:tracePt t="83798" x="5856288" y="1006475"/>
          <p14:tracePt t="83807" x="5862638" y="1000125"/>
          <p14:tracePt t="83814" x="5875338" y="993775"/>
          <p14:tracePt t="83823" x="5881688" y="993775"/>
          <p14:tracePt t="83830" x="5888038" y="993775"/>
          <p14:tracePt t="83984" x="5888038" y="1000125"/>
          <p14:tracePt t="83992" x="5875338" y="1006475"/>
          <p14:tracePt t="84000" x="5862638" y="1031875"/>
          <p14:tracePt t="84008" x="5843588" y="1050925"/>
          <p14:tracePt t="84016" x="5818188" y="1077913"/>
          <p14:tracePt t="84024" x="5792788" y="1103313"/>
          <p14:tracePt t="84032" x="5773738" y="1122363"/>
          <p14:tracePt t="84040" x="5754688" y="1135063"/>
          <p14:tracePt t="84048" x="5735638" y="1147763"/>
          <p14:tracePt t="84056" x="5722938" y="1154113"/>
          <p14:tracePt t="84063" x="5708650" y="1166813"/>
          <p14:tracePt t="84072" x="5702300" y="1173163"/>
          <p14:tracePt t="84080" x="5702300" y="1179513"/>
          <p14:tracePt t="84158" x="5729288" y="1166813"/>
          <p14:tracePt t="84166" x="5767388" y="1154113"/>
          <p14:tracePt t="84174" x="5799138" y="1141413"/>
          <p14:tracePt t="84182" x="5818188" y="1128713"/>
          <p14:tracePt t="84190" x="5843588" y="1116013"/>
          <p14:tracePt t="84198" x="5862638" y="1109663"/>
          <p14:tracePt t="84206" x="5875338" y="1096963"/>
          <p14:tracePt t="84214" x="5881688" y="1090613"/>
          <p14:tracePt t="84222" x="5888038" y="1090613"/>
          <p14:tracePt t="84332" x="5881688" y="1103313"/>
          <p14:tracePt t="84340" x="5856288" y="1116013"/>
          <p14:tracePt t="84348" x="5830888" y="1128713"/>
          <p14:tracePt t="84356" x="5792788" y="1141413"/>
          <p14:tracePt t="84364" x="5767388" y="1154113"/>
          <p14:tracePt t="84372" x="5748338" y="1166813"/>
          <p14:tracePt t="84380" x="5735638" y="1179513"/>
          <p14:tracePt t="84395" x="5729288" y="1179513"/>
          <p14:tracePt t="87072" x="5729288" y="1185863"/>
          <p14:tracePt t="87080" x="5729288" y="1211263"/>
          <p14:tracePt t="87088" x="5722938" y="1236663"/>
          <p14:tracePt t="87096" x="5716588" y="1255713"/>
          <p14:tracePt t="87110" x="5716588" y="1268413"/>
          <p14:tracePt t="87111" x="5716588" y="1274763"/>
          <p14:tracePt t="87120" x="5708650" y="1287463"/>
          <p14:tracePt t="87128" x="5702300" y="1300163"/>
          <p14:tracePt t="87137" x="5695950" y="1306513"/>
          <p14:tracePt t="87144" x="5695950" y="1319213"/>
          <p14:tracePt t="87153" x="5683250" y="1331913"/>
          <p14:tracePt t="87160" x="5676900" y="1344613"/>
          <p14:tracePt t="87166" x="5676900" y="1350963"/>
          <p14:tracePt t="87174" x="5676900" y="1357313"/>
          <p14:tracePt t="87259" x="5683250" y="1331913"/>
          <p14:tracePt t="87265" x="5695950" y="1281113"/>
          <p14:tracePt t="87274" x="5716588" y="1236663"/>
          <p14:tracePt t="87285" x="5729288" y="1192213"/>
          <p14:tracePt t="87293" x="5741988" y="1154113"/>
          <p14:tracePt t="87300" x="5754688" y="1128713"/>
          <p14:tracePt t="87309" x="5754688" y="1109663"/>
          <p14:tracePt t="87316" x="5754688" y="1096963"/>
          <p14:tracePt t="87326" x="5754688" y="1084263"/>
          <p14:tracePt t="87335" x="5748338" y="1069975"/>
          <p14:tracePt t="87340" x="5741988" y="1069975"/>
          <p14:tracePt t="87348" x="5735638" y="1069975"/>
          <p14:tracePt t="87356" x="5735638" y="1063625"/>
          <p14:tracePt t="87364" x="5729288" y="1063625"/>
          <p14:tracePt t="87372" x="5716588" y="1063625"/>
          <p14:tracePt t="87380" x="5702300" y="1063625"/>
          <p14:tracePt t="87388" x="5683250" y="1063625"/>
          <p14:tracePt t="87396" x="5664200" y="1069975"/>
          <p14:tracePt t="87404" x="5626100" y="1084263"/>
          <p14:tracePt t="87412" x="5575300" y="1096963"/>
          <p14:tracePt t="87420" x="5530850" y="1122363"/>
          <p14:tracePt t="87428" x="5486400" y="1147763"/>
          <p14:tracePt t="87437" x="5435600" y="1179513"/>
          <p14:tracePt t="87444" x="5391150" y="1211263"/>
          <p14:tracePt t="87453" x="5340350" y="1230313"/>
          <p14:tracePt t="87460" x="5314950" y="1243013"/>
          <p14:tracePt t="87469" x="5295900" y="1255713"/>
          <p14:tracePt t="87476" x="5295900" y="1262063"/>
          <p14:tracePt t="87530" x="5314950" y="1249363"/>
          <p14:tracePt t="87540" x="5334000" y="1243013"/>
          <p14:tracePt t="87548" x="5359400" y="1230313"/>
          <p14:tracePt t="87556" x="5384800" y="1204913"/>
          <p14:tracePt t="87564" x="5410200" y="1192213"/>
          <p14:tracePt t="87572" x="5429250" y="1179513"/>
          <p14:tracePt t="87582" x="5441950" y="1173163"/>
          <p14:tracePt t="87590" x="5448300" y="1166813"/>
          <p14:tracePt t="87598" x="5461000" y="1160463"/>
          <p14:tracePt t="87606" x="5461000" y="1154113"/>
          <p14:tracePt t="87619" x="5467350" y="1154113"/>
          <p14:tracePt t="87692" x="5467350" y="1147763"/>
          <p14:tracePt t="87768" x="5473700" y="1147763"/>
          <p14:tracePt t="87776" x="5473700" y="1154113"/>
          <p14:tracePt t="87785" x="5486400" y="1160463"/>
          <p14:tracePt t="87792" x="5492750" y="1166813"/>
          <p14:tracePt t="87801" x="5499100" y="1166813"/>
          <p14:tracePt t="87809" x="5499100" y="1173163"/>
          <p14:tracePt t="87825" x="5505450" y="1173163"/>
          <p14:tracePt t="87830" x="5518150" y="1173163"/>
          <p14:tracePt t="87838" x="5524500" y="1160463"/>
          <p14:tracePt t="87846" x="5537200" y="1160463"/>
          <p14:tracePt t="87854" x="5549900" y="1147763"/>
          <p14:tracePt t="87862" x="5562600" y="1135063"/>
          <p14:tracePt t="87870" x="5568950" y="1122363"/>
          <p14:tracePt t="87892" x="5594350" y="1103313"/>
          <p14:tracePt t="87894" x="5607050" y="1096963"/>
          <p14:tracePt t="87903" x="5607050" y="1084263"/>
          <p14:tracePt t="87910" x="5613400" y="1084263"/>
          <p14:tracePt t="87919" x="5613400" y="1077913"/>
          <p14:tracePt t="87952" x="5613400" y="1069975"/>
          <p14:tracePt t="87971" x="5607050" y="1069975"/>
          <p14:tracePt t="87978" x="5600700" y="1063625"/>
          <p14:tracePt t="87994" x="5594350" y="1063625"/>
          <p14:tracePt t="88002" x="5588000" y="1063625"/>
          <p14:tracePt t="88010" x="5581650" y="1063625"/>
          <p14:tracePt t="88019" x="5581650" y="1050925"/>
          <p14:tracePt t="88026" x="5581650" y="1038225"/>
          <p14:tracePt t="88035" x="5588000" y="1025525"/>
          <p14:tracePt t="88042" x="5594350" y="1012825"/>
          <p14:tracePt t="88052" x="5600700" y="1000125"/>
          <p14:tracePt t="88060" x="5607050" y="993775"/>
          <p14:tracePt t="88069" x="5607050" y="987425"/>
          <p14:tracePt t="88076" x="5607050" y="974725"/>
          <p14:tracePt t="88085" x="5607050" y="968375"/>
          <p14:tracePt t="88092" x="5607050" y="955675"/>
          <p14:tracePt t="88101" x="5607050" y="949325"/>
          <p14:tracePt t="88110" x="5607050" y="936625"/>
          <p14:tracePt t="88119" x="5607050" y="923925"/>
          <p14:tracePt t="88126" x="5607050" y="917575"/>
          <p14:tracePt t="88135" x="5600700" y="904875"/>
          <p14:tracePt t="88142" x="5594350" y="892175"/>
          <p14:tracePt t="88153" x="5594350" y="879475"/>
          <p14:tracePt t="88158" x="5588000" y="879475"/>
          <p14:tracePt t="88169" x="5588000" y="866775"/>
          <p14:tracePt t="88176" x="5581650" y="860425"/>
          <p14:tracePt t="88185" x="5581650" y="847725"/>
          <p14:tracePt t="88192" x="5581650" y="835025"/>
          <p14:tracePt t="88202" x="5581650" y="828675"/>
          <p14:tracePt t="88210" x="5581650" y="815975"/>
          <p14:tracePt t="88219" x="5581650" y="809625"/>
          <p14:tracePt t="88226" x="5581650" y="803275"/>
          <p14:tracePt t="88235" x="5581650" y="790575"/>
          <p14:tracePt t="88242" x="5581650" y="784225"/>
          <p14:tracePt t="88254" x="5575300" y="777875"/>
          <p14:tracePt t="88270" x="5568950" y="771525"/>
          <p14:tracePt t="88283" x="5562600" y="771525"/>
          <p14:tracePt t="88290" x="5556250" y="771525"/>
          <p14:tracePt t="88306" x="5549900" y="765175"/>
          <p14:tracePt t="88314" x="5537200" y="765175"/>
          <p14:tracePt t="88330" x="5524500" y="765175"/>
          <p14:tracePt t="88338" x="5518150" y="765175"/>
          <p14:tracePt t="88346" x="5511800" y="765175"/>
          <p14:tracePt t="88353" x="5499100" y="771525"/>
          <p14:tracePt t="88360" x="5492750" y="777875"/>
          <p14:tracePt t="88369" x="5480050" y="784225"/>
          <p14:tracePt t="88376" x="5467350" y="790575"/>
          <p14:tracePt t="88386" x="5454650" y="803275"/>
          <p14:tracePt t="88392" x="5448300" y="809625"/>
          <p14:tracePt t="88401" x="5435600" y="822325"/>
          <p14:tracePt t="88412" x="5429250" y="828675"/>
          <p14:tracePt t="88425" x="5422900" y="828675"/>
          <p14:tracePt t="88433" x="5422900" y="835025"/>
          <p14:tracePt t="88460" x="5422900" y="847725"/>
          <p14:tracePt t="88468" x="5416550" y="847725"/>
          <p14:tracePt t="88476" x="5416550" y="854075"/>
          <p14:tracePt t="88485" x="5410200" y="854075"/>
          <p14:tracePt t="88496" x="5410200" y="860425"/>
          <p14:tracePt t="88672" x="5422900" y="860425"/>
          <p14:tracePt t="88680" x="5429250" y="847725"/>
          <p14:tracePt t="88688" x="5448300" y="835025"/>
          <p14:tracePt t="88696" x="5467350" y="828675"/>
          <p14:tracePt t="88704" x="5480050" y="815975"/>
          <p14:tracePt t="88712" x="5492750" y="803275"/>
          <p14:tracePt t="88720" x="5499100" y="796925"/>
          <p14:tracePt t="88728" x="5505450" y="790575"/>
          <p14:tracePt t="88744" x="5511800" y="790575"/>
          <p14:tracePt t="88938" x="5499100" y="796925"/>
          <p14:tracePt t="88946" x="5492750" y="803275"/>
          <p14:tracePt t="88954" x="5480050" y="815975"/>
          <p14:tracePt t="88959" x="5467350" y="822325"/>
          <p14:tracePt t="88969" x="5454650" y="835025"/>
          <p14:tracePt t="88976" x="5448300" y="847725"/>
          <p14:tracePt t="88985" x="5441950" y="854075"/>
          <p14:tracePt t="88992" x="5429250" y="860425"/>
          <p14:tracePt t="89001" x="5429250" y="866775"/>
          <p14:tracePt t="89008" x="5422900" y="873125"/>
          <p14:tracePt t="89017" x="5416550" y="873125"/>
          <p14:tracePt t="89025" x="5410200" y="873125"/>
          <p14:tracePt t="89033" x="5410200" y="879475"/>
          <p14:tracePt t="89049" x="5403850" y="885825"/>
          <p14:tracePt t="89056" x="5397500" y="885825"/>
          <p14:tracePt t="89065" x="5397500" y="892175"/>
          <p14:tracePt t="89072" x="5391150" y="892175"/>
          <p14:tracePt t="89080" x="5384800" y="898525"/>
          <p14:tracePt t="89092" x="5378450" y="904875"/>
          <p14:tracePt t="89186" x="5372100" y="904875"/>
          <p14:tracePt t="89344" x="5378450" y="898525"/>
          <p14:tracePt t="89352" x="5391150" y="885825"/>
          <p14:tracePt t="89360" x="5403850" y="879475"/>
          <p14:tracePt t="89368" x="5422900" y="866775"/>
          <p14:tracePt t="89376" x="5441950" y="854075"/>
          <p14:tracePt t="89386" x="5448300" y="847725"/>
          <p14:tracePt t="89392" x="5467350" y="835025"/>
          <p14:tracePt t="89401" x="5480050" y="828675"/>
          <p14:tracePt t="89406" x="5486400" y="822325"/>
          <p14:tracePt t="89414" x="5492750" y="822325"/>
          <p14:tracePt t="89422" x="5499100" y="815975"/>
          <p14:tracePt t="89435" x="5505450" y="809625"/>
          <p14:tracePt t="89442" x="5511800" y="809625"/>
          <p14:tracePt t="89462" x="5518150" y="809625"/>
          <p14:tracePt t="89470" x="5524500" y="809625"/>
          <p14:tracePt t="89478" x="5524500" y="803275"/>
          <p14:tracePt t="89668" x="5511800" y="803275"/>
          <p14:tracePt t="89676" x="5511800" y="809625"/>
          <p14:tracePt t="89685" x="5499100" y="822325"/>
          <p14:tracePt t="89692" x="5486400" y="828675"/>
          <p14:tracePt t="89701" x="5473700" y="841375"/>
          <p14:tracePt t="89708" x="5473700" y="854075"/>
          <p14:tracePt t="89715" x="5461000" y="860425"/>
          <p14:tracePt t="89722" x="5448300" y="866775"/>
          <p14:tracePt t="89730" x="5435600" y="873125"/>
          <p14:tracePt t="89738" x="5435600" y="879475"/>
          <p14:tracePt t="89746" x="5429250" y="885825"/>
          <p14:tracePt t="89754" x="5422900" y="892175"/>
          <p14:tracePt t="89762" x="5416550" y="892175"/>
          <p14:tracePt t="89815" x="5410200" y="898525"/>
          <p14:tracePt t="89826" x="5410200" y="904875"/>
          <p14:tracePt t="89834" x="5403850" y="904875"/>
          <p14:tracePt t="89842" x="5403850" y="917575"/>
          <p14:tracePt t="89850" x="5403850" y="930275"/>
          <p14:tracePt t="89858" x="5403850" y="936625"/>
          <p14:tracePt t="89865" x="5403850" y="949325"/>
          <p14:tracePt t="89872" x="5410200" y="962025"/>
          <p14:tracePt t="89880" x="5416550" y="968375"/>
          <p14:tracePt t="89888" x="5422900" y="981075"/>
          <p14:tracePt t="89896" x="5435600" y="993775"/>
          <p14:tracePt t="89904" x="5441950" y="1006475"/>
          <p14:tracePt t="89912" x="5454650" y="1012825"/>
          <p14:tracePt t="89920" x="5467350" y="1025525"/>
          <p14:tracePt t="89928" x="5473700" y="1038225"/>
          <p14:tracePt t="89937" x="5486400" y="1050925"/>
          <p14:tracePt t="89944" x="5492750" y="1063625"/>
          <p14:tracePt t="89953" x="5499100" y="1077913"/>
          <p14:tracePt t="89960" x="5499100" y="1103313"/>
          <p14:tracePt t="89968" x="5499100" y="1122363"/>
          <p14:tracePt t="89976" x="5486400" y="1147763"/>
          <p14:tracePt t="89984" x="5473700" y="1173163"/>
          <p14:tracePt t="89992" x="5467350" y="1179513"/>
          <p14:tracePt t="90002" x="5461000" y="1204913"/>
          <p14:tracePt t="90007" x="5461000" y="1223963"/>
          <p14:tracePt t="90017" x="5461000" y="1236663"/>
          <p14:tracePt t="90022" x="5461000" y="1243013"/>
          <p14:tracePt t="90030" x="5461000" y="1249363"/>
          <p14:tracePt t="90051" x="5461000" y="1255713"/>
          <p14:tracePt t="90073" x="5467350" y="1255713"/>
          <p14:tracePt t="90078" x="5467350" y="1249363"/>
          <p14:tracePt t="90086" x="5473700" y="1243013"/>
          <p14:tracePt t="90094" x="5480050" y="1230313"/>
          <p14:tracePt t="90102" x="5486400" y="1217613"/>
          <p14:tracePt t="90110" x="5499100" y="1204913"/>
          <p14:tracePt t="90118" x="5505450" y="1198563"/>
          <p14:tracePt t="90126" x="5511800" y="1192213"/>
          <p14:tracePt t="90134" x="5524500" y="1185863"/>
          <p14:tracePt t="90142" x="5530850" y="1179513"/>
          <p14:tracePt t="90150" x="5537200" y="1173163"/>
          <p14:tracePt t="90158" x="5549900" y="1160463"/>
          <p14:tracePt t="90167" x="5562600" y="1154113"/>
          <p14:tracePt t="90174" x="5575300" y="1141413"/>
          <p14:tracePt t="90183" x="5588000" y="1128713"/>
          <p14:tracePt t="90190" x="5607050" y="1116013"/>
          <p14:tracePt t="90199" x="5626100" y="1109663"/>
          <p14:tracePt t="90206" x="5638800" y="1096963"/>
          <p14:tracePt t="90212" x="5651500" y="1084263"/>
          <p14:tracePt t="90220" x="5657850" y="1069975"/>
          <p14:tracePt t="90228" x="5670550" y="1063625"/>
          <p14:tracePt t="90236" x="5683250" y="1057275"/>
          <p14:tracePt t="90244" x="5689600" y="1057275"/>
          <p14:tracePt t="90252" x="5689600" y="1050925"/>
          <p14:tracePt t="90260" x="5695950" y="1050925"/>
          <p14:tracePt t="90268" x="5702300" y="1044575"/>
          <p14:tracePt t="90288" x="5708650" y="1044575"/>
          <p14:tracePt t="90304" x="5716588" y="1044575"/>
          <p14:tracePt t="90344" x="5716588" y="1038225"/>
          <p14:tracePt t="90455" x="5708650" y="1038225"/>
          <p14:tracePt t="90462" x="5695950" y="1044575"/>
          <p14:tracePt t="90470" x="5676900" y="1057275"/>
          <p14:tracePt t="90478" x="5657850" y="1069975"/>
          <p14:tracePt t="90486" x="5632450" y="1084263"/>
          <p14:tracePt t="90494" x="5619750" y="1096963"/>
          <p14:tracePt t="90500" x="5600700" y="1103313"/>
          <p14:tracePt t="90508" x="5581650" y="1116013"/>
          <p14:tracePt t="90517" x="5568950" y="1122363"/>
          <p14:tracePt t="90524" x="5568950" y="1128713"/>
          <p14:tracePt t="90648" x="5562600" y="1128713"/>
          <p14:tracePt t="90952" x="5556250" y="1128713"/>
          <p14:tracePt t="90964" x="5549900" y="1128713"/>
          <p14:tracePt t="91026" x="5549900" y="1135063"/>
          <p14:tracePt t="91051" x="5543550" y="1135063"/>
          <p14:tracePt t="91058" x="5537200" y="1141413"/>
          <p14:tracePt t="91067" x="5537200" y="1147763"/>
          <p14:tracePt t="91090" x="5537200" y="1154113"/>
          <p14:tracePt t="91099" x="5537200" y="1160463"/>
          <p14:tracePt t="91106" x="5537200" y="1166813"/>
          <p14:tracePt t="91115" x="5537200" y="1173163"/>
          <p14:tracePt t="91120" x="5537200" y="1185863"/>
          <p14:tracePt t="91128" x="5537200" y="1198563"/>
          <p14:tracePt t="91136" x="5537200" y="1217613"/>
          <p14:tracePt t="91144" x="5537200" y="1236663"/>
          <p14:tracePt t="91152" x="5543550" y="1249363"/>
          <p14:tracePt t="91160" x="5543550" y="1262063"/>
          <p14:tracePt t="91168" x="5543550" y="1274763"/>
          <p14:tracePt t="91176" x="5556250" y="1287463"/>
          <p14:tracePt t="91184" x="5562600" y="1293813"/>
          <p14:tracePt t="91192" x="5575300" y="1306513"/>
          <p14:tracePt t="91200" x="5581650" y="1319213"/>
          <p14:tracePt t="91216" x="5588000" y="1325563"/>
          <p14:tracePt t="91224" x="5594350" y="1325563"/>
          <p14:tracePt t="91244" x="5600700" y="1325563"/>
          <p14:tracePt t="91252" x="5607050" y="1325563"/>
          <p14:tracePt t="91260" x="5613400" y="1325563"/>
          <p14:tracePt t="91268" x="5626100" y="1325563"/>
          <p14:tracePt t="91276" x="5645150" y="1325563"/>
          <p14:tracePt t="91286" x="5657850" y="1319213"/>
          <p14:tracePt t="91294" x="5676900" y="1312863"/>
          <p14:tracePt t="91302" x="5702300" y="1312863"/>
          <p14:tracePt t="91310" x="5716588" y="1306513"/>
          <p14:tracePt t="91318" x="5729288" y="1300163"/>
          <p14:tracePt t="91328" x="5741988" y="1300163"/>
          <p14:tracePt t="91336" x="5748338" y="1300163"/>
          <p14:tracePt t="91344" x="5748338" y="1293813"/>
          <p14:tracePt t="91474" x="5748338" y="1287463"/>
          <p14:tracePt t="91482" x="5780088" y="1281113"/>
          <p14:tracePt t="91490" x="5799138" y="1268413"/>
          <p14:tracePt t="91498" x="5830888" y="1255713"/>
          <p14:tracePt t="91506" x="5849938" y="1243013"/>
          <p14:tracePt t="91516" x="5862638" y="1236663"/>
          <p14:tracePt t="91522" x="5888038" y="1223963"/>
          <p14:tracePt t="91531" x="5913438" y="1217613"/>
          <p14:tracePt t="91536" x="5926138" y="1204913"/>
          <p14:tracePt t="91544" x="5945188" y="1198563"/>
          <p14:tracePt t="91552" x="5957888" y="1198563"/>
          <p14:tracePt t="91560" x="5957888" y="1192213"/>
          <p14:tracePt t="91694" x="5964238" y="1192213"/>
          <p14:tracePt t="98754" x="5907088" y="1192213"/>
          <p14:tracePt t="98762" x="5805488" y="1192213"/>
          <p14:tracePt t="98770" x="5695950" y="1204913"/>
          <p14:tracePt t="98778" x="5588000" y="1223963"/>
          <p14:tracePt t="98786" x="5492750" y="1243013"/>
          <p14:tracePt t="98794" x="5410200" y="1262063"/>
          <p14:tracePt t="98802" x="5302250" y="1274763"/>
          <p14:tracePt t="98810" x="5192713" y="1293813"/>
          <p14:tracePt t="98818" x="5072063" y="1312863"/>
          <p14:tracePt t="98826" x="4964113" y="1331913"/>
          <p14:tracePt t="98834" x="4868863" y="1350963"/>
          <p14:tracePt t="98842" x="4805363" y="1363663"/>
          <p14:tracePt t="98850" x="4721225" y="1376363"/>
          <p14:tracePt t="98857" x="4613275" y="1382713"/>
          <p14:tracePt t="98865" x="4505325" y="1382713"/>
          <p14:tracePt t="98872" x="4391025" y="1389063"/>
          <p14:tracePt t="98882" x="4243388" y="1401763"/>
          <p14:tracePt t="98888" x="4040188" y="1427163"/>
          <p14:tracePt t="98896" x="3835400" y="1439863"/>
          <p14:tracePt t="98904" x="3657600" y="1446213"/>
          <p14:tracePt t="98912" x="3517900" y="1471613"/>
          <p14:tracePt t="98920" x="3319463" y="1471613"/>
          <p14:tracePt t="98928" x="3205163" y="1465263"/>
          <p14:tracePt t="98936" x="3097213" y="1446213"/>
          <p14:tracePt t="98945" x="2989263" y="1433513"/>
          <p14:tracePt t="98952" x="2886075" y="1414463"/>
          <p14:tracePt t="98960" x="2778125" y="1395413"/>
          <p14:tracePt t="98968" x="2657475" y="1376363"/>
          <p14:tracePt t="98976" x="2517775" y="1357313"/>
          <p14:tracePt t="98984" x="2408238" y="1331913"/>
          <p14:tracePt t="98992" x="2300288" y="1312863"/>
          <p14:tracePt t="98999" x="2211388" y="1293813"/>
          <p14:tracePt t="99006" x="2135188" y="1281113"/>
          <p14:tracePt t="99014" x="2071688" y="1255713"/>
          <p14:tracePt t="99023" x="2012950" y="1230313"/>
          <p14:tracePt t="99030" x="1943100" y="1192213"/>
          <p14:tracePt t="99038" x="1866900" y="1160463"/>
          <p14:tracePt t="99046" x="1758950" y="1122363"/>
          <p14:tracePt t="99054" x="1638300" y="1077913"/>
          <p14:tracePt t="99062" x="1535113" y="1044575"/>
          <p14:tracePt t="99070" x="1427163" y="1019175"/>
          <p14:tracePt t="99078" x="1338263" y="993775"/>
          <p14:tracePt t="99086" x="1262063" y="974725"/>
          <p14:tracePt t="99094" x="1185863" y="949325"/>
          <p14:tracePt t="99102" x="1120775" y="923925"/>
          <p14:tracePt t="99110" x="1050925" y="911225"/>
          <p14:tracePt t="99118" x="987425" y="904875"/>
          <p14:tracePt t="99126" x="942975" y="904875"/>
          <p14:tracePt t="99134" x="930275" y="904875"/>
          <p14:tracePt t="99143" x="911225" y="904875"/>
          <p14:tracePt t="99150" x="898525" y="904875"/>
          <p14:tracePt t="99157" x="892175" y="904875"/>
          <p14:tracePt t="99165" x="885825" y="904875"/>
          <p14:tracePt t="99173" x="879475" y="904875"/>
          <p14:tracePt t="99181" x="873125" y="904875"/>
          <p14:tracePt t="99188" x="860425" y="904875"/>
          <p14:tracePt t="99196" x="847725" y="911225"/>
          <p14:tracePt t="99204" x="841375" y="911225"/>
          <p14:tracePt t="99212" x="822325" y="917575"/>
          <p14:tracePt t="99220" x="803275" y="923925"/>
          <p14:tracePt t="99228" x="790575" y="930275"/>
          <p14:tracePt t="99236" x="765175" y="936625"/>
          <p14:tracePt t="99244" x="752475" y="942975"/>
          <p14:tracePt t="99252" x="739775" y="942975"/>
          <p14:tracePt t="99260" x="733425" y="949325"/>
          <p14:tracePt t="99268" x="720725" y="949325"/>
          <p14:tracePt t="99276" x="708025" y="955675"/>
          <p14:tracePt t="99284" x="701675" y="962025"/>
          <p14:tracePt t="99292" x="668338" y="981075"/>
          <p14:tracePt t="99298" x="604838" y="1044575"/>
          <p14:tracePt t="99307" x="427038" y="1192213"/>
          <p14:tracePt t="99315" x="165100" y="1414463"/>
          <p14:tracePt t="131701" x="50800" y="1185863"/>
          <p14:tracePt t="131711" x="63500" y="1185863"/>
          <p14:tracePt t="131718" x="82550" y="1179513"/>
          <p14:tracePt t="131726" x="95250" y="1166813"/>
          <p14:tracePt t="131735" x="114300" y="1141413"/>
          <p14:tracePt t="131743" x="133350" y="1096963"/>
          <p14:tracePt t="131750" x="146050" y="1050925"/>
          <p14:tracePt t="131758" x="171450" y="981075"/>
          <p14:tracePt t="131766" x="222250" y="911225"/>
          <p14:tracePt t="131774" x="280988" y="809625"/>
          <p14:tracePt t="131782" x="338138" y="708025"/>
          <p14:tracePt t="131790" x="395288" y="617538"/>
          <p14:tracePt t="131798" x="458788" y="547688"/>
          <p14:tracePt t="131806" x="509588" y="477838"/>
          <p14:tracePt t="131814" x="579438" y="427038"/>
          <p14:tracePt t="131820" x="649288" y="388938"/>
          <p14:tracePt t="131828" x="727075" y="344488"/>
          <p14:tracePt t="131836" x="803275" y="319088"/>
          <p14:tracePt t="131845" x="860425" y="300038"/>
          <p14:tracePt t="131852" x="917575" y="287338"/>
          <p14:tracePt t="131861" x="981075" y="274638"/>
          <p14:tracePt t="131868" x="1063625" y="268288"/>
          <p14:tracePt t="131876" x="1160463" y="268288"/>
          <p14:tracePt t="131884" x="1274763" y="268288"/>
          <p14:tracePt t="131893" x="1382713" y="300038"/>
          <p14:tracePt t="131901" x="1509713" y="338138"/>
          <p14:tracePt t="131908" x="1682750" y="382588"/>
          <p14:tracePt t="131916" x="1879600" y="458788"/>
          <p14:tracePt t="131924" x="2065338" y="528638"/>
          <p14:tracePt t="131932" x="2179638" y="579438"/>
          <p14:tracePt t="131940" x="2281238" y="611188"/>
          <p14:tracePt t="131948" x="2376488" y="650875"/>
          <p14:tracePt t="131956" x="2465388" y="669925"/>
          <p14:tracePt t="131964" x="2549525" y="682625"/>
          <p14:tracePt t="131969" x="2644775" y="714375"/>
          <p14:tracePt t="131978" x="2752725" y="727075"/>
          <p14:tracePt t="131986" x="2860675" y="746125"/>
          <p14:tracePt t="131994" x="2943225" y="765175"/>
          <p14:tracePt t="132002" x="3033713" y="784225"/>
          <p14:tracePt t="132011" x="3097213" y="796925"/>
          <p14:tracePt t="132017" x="3167063" y="815975"/>
          <p14:tracePt t="132027" x="3224213" y="828675"/>
          <p14:tracePt t="132035" x="3268663" y="847725"/>
          <p14:tracePt t="132043" x="3313113" y="866775"/>
          <p14:tracePt t="132051" x="3363913" y="898525"/>
          <p14:tracePt t="132058" x="3408363" y="949325"/>
          <p14:tracePt t="132066" x="3479800" y="993775"/>
          <p14:tracePt t="132074" x="3562350" y="1044575"/>
          <p14:tracePt t="132082" x="3632200" y="1116013"/>
          <p14:tracePt t="132090" x="3702050" y="1185863"/>
          <p14:tracePt t="132098" x="3752850" y="1274763"/>
          <p14:tracePt t="132106" x="3803650" y="1363663"/>
          <p14:tracePt t="132114" x="3822700" y="1439863"/>
          <p14:tracePt t="132120" x="3822700" y="1446213"/>
          <p14:tracePt t="132298" x="3835400" y="1446213"/>
          <p14:tracePt t="132306" x="3894138" y="1446213"/>
          <p14:tracePt t="132316" x="3995738" y="1433513"/>
          <p14:tracePt t="132325" x="4116388" y="1408113"/>
          <p14:tracePt t="132332" x="4186238" y="1350963"/>
          <p14:tracePt t="132340" x="4287838" y="1300163"/>
          <p14:tracePt t="132348" x="4371975" y="1262063"/>
          <p14:tracePt t="132356" x="4524375" y="1243013"/>
          <p14:tracePt t="132364" x="4714875" y="1211263"/>
          <p14:tracePt t="132375" x="4856163" y="1185863"/>
          <p14:tracePt t="132382" x="4951413" y="1173163"/>
          <p14:tracePt t="132390" x="5021263" y="1147763"/>
          <p14:tracePt t="132398" x="5084763" y="1122363"/>
          <p14:tracePt t="132406" x="5129213" y="1103313"/>
          <p14:tracePt t="132414" x="5186363" y="1096963"/>
          <p14:tracePt t="132424" x="5230813" y="1084263"/>
          <p14:tracePt t="132432" x="5270500" y="1077913"/>
          <p14:tracePt t="132440" x="5314950" y="1063625"/>
          <p14:tracePt t="132448" x="5334000" y="1057275"/>
          <p14:tracePt t="132456" x="5359400" y="1057275"/>
          <p14:tracePt t="132464" x="5397500" y="1057275"/>
          <p14:tracePt t="132472" x="5435600" y="1050925"/>
          <p14:tracePt t="132482" x="5454650" y="1050925"/>
          <p14:tracePt t="132490" x="5473700" y="1044575"/>
          <p14:tracePt t="132498" x="5499100" y="1044575"/>
          <p14:tracePt t="132506" x="5518150" y="1044575"/>
          <p14:tracePt t="132514" x="5530850" y="1044575"/>
          <p14:tracePt t="132618" x="5537200" y="1044575"/>
          <p14:tracePt t="132626" x="5549900" y="1050925"/>
          <p14:tracePt t="132634" x="5562600" y="1063625"/>
          <p14:tracePt t="132643" x="5575300" y="1077913"/>
          <p14:tracePt t="132648" x="5594350" y="1077913"/>
          <p14:tracePt t="132656" x="5607050" y="1090613"/>
          <p14:tracePt t="132666" x="5613400" y="1096963"/>
          <p14:tracePt t="132674" x="5619750" y="1103313"/>
          <p14:tracePt t="135734" x="5626100" y="1116013"/>
          <p14:tracePt t="135742" x="5664200" y="1179513"/>
          <p14:tracePt t="135749" x="5716588" y="1249363"/>
          <p14:tracePt t="135757" x="5748338" y="1293813"/>
          <p14:tracePt t="135765" x="5780088" y="1344613"/>
          <p14:tracePt t="135773" x="5799138" y="1376363"/>
          <p14:tracePt t="135781" x="5830888" y="1408113"/>
          <p14:tracePt t="135788" x="5862638" y="1446213"/>
          <p14:tracePt t="135796" x="5881688" y="1471613"/>
          <p14:tracePt t="135804" x="5919788" y="1511300"/>
          <p14:tracePt t="135812" x="5976938" y="1536700"/>
          <p14:tracePt t="135820" x="6046788" y="1562100"/>
          <p14:tracePt t="135828" x="6122988" y="1587500"/>
          <p14:tracePt t="135836" x="6226175" y="1606550"/>
          <p14:tracePt t="135844" x="6334125" y="1625600"/>
          <p14:tracePt t="135852" x="6429375" y="1631950"/>
          <p14:tracePt t="135860" x="6537325" y="1644650"/>
          <p14:tracePt t="135867" x="6672263" y="1638300"/>
          <p14:tracePt t="135876" x="6773863" y="1619250"/>
          <p14:tracePt t="135883" x="6881813" y="1600200"/>
          <p14:tracePt t="135892" x="6977063" y="1587500"/>
          <p14:tracePt t="135899" x="7065963" y="1568450"/>
          <p14:tracePt t="135908" x="7131050" y="1549400"/>
          <p14:tracePt t="135915" x="7188200" y="1517650"/>
          <p14:tracePt t="135923" x="7239000" y="1484313"/>
          <p14:tracePt t="135931" x="7270750" y="1446213"/>
          <p14:tracePt t="135939" x="7289800" y="1401763"/>
          <p14:tracePt t="135946" x="7308850" y="1357313"/>
          <p14:tracePt t="135955" x="7321550" y="1306513"/>
          <p14:tracePt t="135962" x="7321550" y="1287463"/>
          <p14:tracePt t="135970" x="7327900" y="1255713"/>
          <p14:tracePt t="135978" x="7327900" y="1236663"/>
          <p14:tracePt t="135986" x="7340600" y="1211263"/>
          <p14:tracePt t="135994" x="7346950" y="1192213"/>
          <p14:tracePt t="136002" x="7346950" y="1185863"/>
          <p14:tracePt t="136010" x="7353300" y="1185863"/>
          <p14:tracePt t="136018" x="7353300" y="1179513"/>
          <p14:tracePt t="136238" x="7353300" y="1173163"/>
          <p14:tracePt t="137444" x="7353300" y="1179513"/>
          <p14:tracePt t="137449" x="7321550" y="1223963"/>
          <p14:tracePt t="137458" x="7283450" y="1249363"/>
          <p14:tracePt t="137466" x="7239000" y="1281113"/>
          <p14:tracePt t="137474" x="7188200" y="1312863"/>
          <p14:tracePt t="137481" x="7143750" y="1350963"/>
          <p14:tracePt t="137490" x="7092950" y="1370013"/>
          <p14:tracePt t="137498" x="7046913" y="1389063"/>
          <p14:tracePt t="137507" x="7015163" y="1401763"/>
          <p14:tracePt t="137513" x="6977063" y="1414463"/>
          <p14:tracePt t="137523" x="6938963" y="1427163"/>
          <p14:tracePt t="137529" x="6907213" y="1446213"/>
          <p14:tracePt t="137539" x="6881813" y="1452563"/>
          <p14:tracePt t="137546" x="6856413" y="1458913"/>
          <p14:tracePt t="137555" x="6818313" y="1465263"/>
          <p14:tracePt t="137562" x="6786563" y="1465263"/>
          <p14:tracePt t="137571" x="6742113" y="1458913"/>
          <p14:tracePt t="137578" x="6691313" y="1446213"/>
          <p14:tracePt t="137586" x="6619875" y="1427163"/>
          <p14:tracePt t="137594" x="6556375" y="1401763"/>
          <p14:tracePt t="137600" x="6499225" y="1389063"/>
          <p14:tracePt t="137608" x="6454775" y="1376363"/>
          <p14:tracePt t="137615" x="6429375" y="1357313"/>
          <p14:tracePt t="137624" x="6391275" y="1344613"/>
          <p14:tracePt t="137632" x="6353175" y="1331913"/>
          <p14:tracePt t="137640" x="6334125" y="1319213"/>
          <p14:tracePt t="137648" x="6327775" y="1306513"/>
          <p14:tracePt t="137656" x="6315075" y="1300163"/>
          <p14:tracePt t="137664" x="6302375" y="1287463"/>
          <p14:tracePt t="137672" x="6289675" y="1274763"/>
          <p14:tracePt t="137680" x="6283325" y="1262063"/>
          <p14:tracePt t="137689" x="6264275" y="1243013"/>
          <p14:tracePt t="137696" x="6238875" y="1217613"/>
          <p14:tracePt t="137705" x="6194425" y="1179513"/>
          <p14:tracePt t="137712" x="6154738" y="1135063"/>
          <p14:tracePt t="137721" x="6103938" y="1103313"/>
          <p14:tracePt t="137729" x="6078538" y="1077913"/>
          <p14:tracePt t="137737" x="6059488" y="1063625"/>
          <p14:tracePt t="137742" x="6046788" y="1050925"/>
          <p14:tracePt t="137750" x="6034088" y="1038225"/>
          <p14:tracePt t="137758" x="6027738" y="1038225"/>
          <p14:tracePt t="137765" x="6021388" y="1031875"/>
          <p14:tracePt t="137862" x="6021388" y="1050925"/>
          <p14:tracePt t="137870" x="6034088" y="1063625"/>
          <p14:tracePt t="137879" x="6046788" y="1077913"/>
          <p14:tracePt t="137887" x="6059488" y="1096963"/>
          <p14:tracePt t="137895" x="6072188" y="1122363"/>
          <p14:tracePt t="137900" x="6091238" y="1147763"/>
          <p14:tracePt t="137908" x="6110288" y="1166813"/>
          <p14:tracePt t="137916" x="6122988" y="1185863"/>
          <p14:tracePt t="137924" x="6135688" y="1198563"/>
          <p14:tracePt t="137931" x="6142038" y="1211263"/>
          <p14:tracePt t="137940" x="6161088" y="1223963"/>
          <p14:tracePt t="137948" x="6181725" y="1230313"/>
          <p14:tracePt t="137956" x="6207125" y="1243013"/>
          <p14:tracePt t="137964" x="6238875" y="1243013"/>
          <p14:tracePt t="137972" x="6264275" y="1243013"/>
          <p14:tracePt t="137980" x="6289675" y="1243013"/>
          <p14:tracePt t="137988" x="6308725" y="1243013"/>
          <p14:tracePt t="137998" x="6327775" y="1243013"/>
          <p14:tracePt t="138006" x="6359525" y="1243013"/>
          <p14:tracePt t="138013" x="6403975" y="1243013"/>
          <p14:tracePt t="138022" x="6435725" y="1243013"/>
          <p14:tracePt t="138030" x="6473825" y="1236663"/>
          <p14:tracePt t="138040" x="6524625" y="1223963"/>
          <p14:tracePt t="138048" x="6581775" y="1211263"/>
          <p14:tracePt t="138056" x="6640513" y="1198563"/>
          <p14:tracePt t="138064" x="6697663" y="1179513"/>
          <p14:tracePt t="138072" x="6742113" y="1173163"/>
          <p14:tracePt t="138081" x="6773863" y="1160463"/>
          <p14:tracePt t="138090" x="6792913" y="1154113"/>
          <p14:tracePt t="138098" x="6811963" y="1141413"/>
          <p14:tracePt t="138106" x="6824663" y="1135063"/>
          <p14:tracePt t="138114" x="6831013" y="1135063"/>
          <p14:tracePt t="138122" x="6843713" y="1122363"/>
          <p14:tracePt t="138132" x="6856413" y="1109663"/>
          <p14:tracePt t="138140" x="6869113" y="1096963"/>
          <p14:tracePt t="138147" x="6875463" y="1084263"/>
          <p14:tracePt t="138156" x="6888163" y="1077913"/>
          <p14:tracePt t="138166" x="6900863" y="1057275"/>
          <p14:tracePt t="138174" x="6913563" y="1044575"/>
          <p14:tracePt t="138182" x="6926263" y="1031875"/>
          <p14:tracePt t="138190" x="6932613" y="1025525"/>
          <p14:tracePt t="138198" x="6938963" y="1012825"/>
          <p14:tracePt t="138206" x="6945313" y="1012825"/>
          <p14:tracePt t="138374" x="6938963" y="1019175"/>
          <p14:tracePt t="138382" x="6919913" y="1038225"/>
          <p14:tracePt t="138387" x="6888163" y="1057275"/>
          <p14:tracePt t="138395" x="6862763" y="1077913"/>
          <p14:tracePt t="138405" x="6824663" y="1096963"/>
          <p14:tracePt t="138412" x="6780213" y="1109663"/>
          <p14:tracePt t="138421" x="6735763" y="1135063"/>
          <p14:tracePt t="138428" x="6691313" y="1147763"/>
          <p14:tracePt t="138436" x="6653213" y="1166813"/>
          <p14:tracePt t="138444" x="6613525" y="1179513"/>
          <p14:tracePt t="138452" x="6581775" y="1185863"/>
          <p14:tracePt t="138460" x="6543675" y="1198563"/>
          <p14:tracePt t="138468" x="6518275" y="1204913"/>
          <p14:tracePt t="138476" x="6505575" y="1204913"/>
          <p14:tracePt t="138482" x="6486525" y="1204913"/>
          <p14:tracePt t="138490" x="6467475" y="1204913"/>
          <p14:tracePt t="138498" x="6442075" y="1198563"/>
          <p14:tracePt t="138506" x="6410325" y="1185863"/>
          <p14:tracePt t="138514" x="6365875" y="1173163"/>
          <p14:tracePt t="138522" x="6315075" y="1154113"/>
          <p14:tracePt t="138530" x="6283325" y="1141413"/>
          <p14:tracePt t="138538" x="6257925" y="1128713"/>
          <p14:tracePt t="138546" x="6232525" y="1116013"/>
          <p14:tracePt t="138555" x="6213475" y="1109663"/>
          <p14:tracePt t="138562" x="6200775" y="1096963"/>
          <p14:tracePt t="138571" x="6188075" y="1084263"/>
          <p14:tracePt t="138578" x="6175375" y="1077913"/>
          <p14:tracePt t="138587" x="6167438" y="1069975"/>
          <p14:tracePt t="138595" x="6154738" y="1063625"/>
          <p14:tracePt t="138602" x="6142038" y="1050925"/>
          <p14:tracePt t="138610" x="6135688" y="1044575"/>
          <p14:tracePt t="138618" x="6122988" y="1038225"/>
          <p14:tracePt t="138626" x="6110288" y="1038225"/>
          <p14:tracePt t="138632" x="6103938" y="1038225"/>
          <p14:tracePt t="138640" x="6097588" y="1031875"/>
          <p14:tracePt t="138648" x="6091238" y="1025525"/>
          <p14:tracePt t="138764" x="6116638" y="1050925"/>
          <p14:tracePt t="138769" x="6167438" y="1084263"/>
          <p14:tracePt t="138778" x="6213475" y="1116013"/>
          <p14:tracePt t="138787" x="6257925" y="1135063"/>
          <p14:tracePt t="138794" x="6308725" y="1154113"/>
          <p14:tracePt t="138803" x="6359525" y="1166813"/>
          <p14:tracePt t="138810" x="6410325" y="1185863"/>
          <p14:tracePt t="138818" x="6454775" y="1198563"/>
          <p14:tracePt t="138826" x="6505575" y="1204913"/>
          <p14:tracePt t="138834" x="6550025" y="1211263"/>
          <p14:tracePt t="138842" x="6607175" y="1211263"/>
          <p14:tracePt t="138850" x="6672263" y="1211263"/>
          <p14:tracePt t="138858" x="6716713" y="1211263"/>
          <p14:tracePt t="138866" x="6761163" y="1204913"/>
          <p14:tracePt t="138874" x="6805613" y="1198563"/>
          <p14:tracePt t="138882" x="6831013" y="1185863"/>
          <p14:tracePt t="138890" x="6850063" y="1173163"/>
          <p14:tracePt t="138897" x="6875463" y="1160463"/>
          <p14:tracePt t="138906" x="6894513" y="1154113"/>
          <p14:tracePt t="138913" x="6907213" y="1141413"/>
          <p14:tracePt t="138922" x="6926263" y="1128713"/>
          <p14:tracePt t="138928" x="6945313" y="1116013"/>
          <p14:tracePt t="138936" x="6964363" y="1116013"/>
          <p14:tracePt t="138945" x="6977063" y="1103313"/>
          <p14:tracePt t="138953" x="6996113" y="1090613"/>
          <p14:tracePt t="138960" x="7008813" y="1084263"/>
          <p14:tracePt t="138968" x="7021513" y="1077913"/>
          <p14:tracePt t="138976" x="7040563" y="1063625"/>
          <p14:tracePt t="138984" x="7046913" y="1057275"/>
          <p14:tracePt t="138992" x="7059613" y="1050925"/>
          <p14:tracePt t="139000" x="7072313" y="1044575"/>
          <p14:tracePt t="139008" x="7078663" y="1031875"/>
          <p14:tracePt t="139016" x="7092950" y="1025525"/>
          <p14:tracePt t="139024" x="7105650" y="1012825"/>
          <p14:tracePt t="139032" x="7118350" y="1006475"/>
          <p14:tracePt t="139040" x="7124700" y="1006475"/>
          <p14:tracePt t="139048" x="7131050" y="1006475"/>
          <p14:tracePt t="139056" x="7137400" y="1006475"/>
          <p14:tracePt t="139063" x="7137400" y="1000125"/>
          <p14:tracePt t="139194" x="7118350" y="1006475"/>
          <p14:tracePt t="139202" x="7092950" y="1019175"/>
          <p14:tracePt t="139210" x="7053263" y="1031875"/>
          <p14:tracePt t="139220" x="7008813" y="1057275"/>
          <p14:tracePt t="139224" x="6951663" y="1069975"/>
          <p14:tracePt t="139232" x="6888163" y="1090613"/>
          <p14:tracePt t="139240" x="6824663" y="1103313"/>
          <p14:tracePt t="139248" x="6773863" y="1122363"/>
          <p14:tracePt t="139256" x="6723063" y="1135063"/>
          <p14:tracePt t="139264" x="6672263" y="1154113"/>
          <p14:tracePt t="139272" x="6607175" y="1166813"/>
          <p14:tracePt t="139280" x="6562725" y="1185863"/>
          <p14:tracePt t="139288" x="6505575" y="1198563"/>
          <p14:tracePt t="139296" x="6461125" y="1204913"/>
          <p14:tracePt t="139305" x="6416675" y="1217613"/>
          <p14:tracePt t="139311" x="6372225" y="1217613"/>
          <p14:tracePt t="139320" x="6353175" y="1217613"/>
          <p14:tracePt t="139327" x="6321425" y="1217613"/>
          <p14:tracePt t="139337" x="6276975" y="1217613"/>
          <p14:tracePt t="139344" x="6251575" y="1211263"/>
          <p14:tracePt t="139354" x="6213475" y="1198563"/>
          <p14:tracePt t="139361" x="6181725" y="1185863"/>
          <p14:tracePt t="139368" x="6148388" y="1173163"/>
          <p14:tracePt t="139374" x="6135688" y="1160463"/>
          <p14:tracePt t="139382" x="6110288" y="1147763"/>
          <p14:tracePt t="139390" x="6091238" y="1135063"/>
          <p14:tracePt t="139397" x="6065838" y="1122363"/>
          <p14:tracePt t="139406" x="6046788" y="1116013"/>
          <p14:tracePt t="139414" x="6027738" y="1103313"/>
          <p14:tracePt t="139422" x="6015038" y="1090613"/>
          <p14:tracePt t="139429" x="6008688" y="1077913"/>
          <p14:tracePt t="139438" x="5995988" y="1063625"/>
          <p14:tracePt t="139445" x="5989638" y="1063625"/>
          <p14:tracePt t="139455" x="5983288" y="1057275"/>
          <p14:tracePt t="139566" x="5989638" y="1057275"/>
          <p14:tracePt t="139574" x="6015038" y="1090613"/>
          <p14:tracePt t="139580" x="6040438" y="1122363"/>
          <p14:tracePt t="139588" x="6072188" y="1141413"/>
          <p14:tracePt t="139596" x="6084888" y="1160463"/>
          <p14:tracePt t="139605" x="6116638" y="1173163"/>
          <p14:tracePt t="139612" x="6161088" y="1185863"/>
          <p14:tracePt t="139621" x="6194425" y="1204913"/>
          <p14:tracePt t="139627" x="6245225" y="1217613"/>
          <p14:tracePt t="139637" x="6289675" y="1230313"/>
          <p14:tracePt t="139644" x="6334125" y="1230313"/>
          <p14:tracePt t="139653" x="6378575" y="1243013"/>
          <p14:tracePt t="139660" x="6410325" y="1249363"/>
          <p14:tracePt t="139668" x="6454775" y="1255713"/>
          <p14:tracePt t="139676" x="6499225" y="1255713"/>
          <p14:tracePt t="139684" x="6543675" y="1255713"/>
          <p14:tracePt t="139692" x="6588125" y="1255713"/>
          <p14:tracePt t="139700" x="6640513" y="1236663"/>
          <p14:tracePt t="139710" x="6691313" y="1223963"/>
          <p14:tracePt t="139719" x="6735763" y="1204913"/>
          <p14:tracePt t="139726" x="6780213" y="1198563"/>
          <p14:tracePt t="139735" x="6824663" y="1185863"/>
          <p14:tracePt t="139742" x="6869113" y="1166813"/>
          <p14:tracePt t="139754" x="6894513" y="1154113"/>
          <p14:tracePt t="139760" x="6926263" y="1141413"/>
          <p14:tracePt t="139768" x="6958013" y="1135063"/>
          <p14:tracePt t="139776" x="6977063" y="1128713"/>
          <p14:tracePt t="139785" x="7002463" y="1116013"/>
          <p14:tracePt t="139792" x="7015163" y="1109663"/>
          <p14:tracePt t="139803" x="7027863" y="1109663"/>
          <p14:tracePt t="139811" x="7046913" y="1103313"/>
          <p14:tracePt t="139819" x="7065963" y="1096963"/>
          <p14:tracePt t="139826" x="7078663" y="1096963"/>
          <p14:tracePt t="139838" x="7092950" y="1096963"/>
          <p14:tracePt t="139842" x="7099300" y="1096963"/>
          <p14:tracePt t="139854" x="7105650" y="1090613"/>
          <p14:tracePt t="139864" x="7112000" y="1090613"/>
          <p14:tracePt t="140040" x="7112000" y="1084263"/>
          <p14:tracePt t="143334" x="7078663" y="1077913"/>
          <p14:tracePt t="143341" x="7021513" y="1069975"/>
          <p14:tracePt t="143350" x="6958013" y="1069975"/>
          <p14:tracePt t="143357" x="6881813" y="1069975"/>
          <p14:tracePt t="143366" x="6818313" y="1069975"/>
          <p14:tracePt t="143374" x="6754813" y="1069975"/>
          <p14:tracePt t="143383" x="6710363" y="1069975"/>
          <p14:tracePt t="143388" x="6678613" y="1084263"/>
          <p14:tracePt t="143396" x="6640513" y="1103313"/>
          <p14:tracePt t="143404" x="6594475" y="1109663"/>
          <p14:tracePt t="143412" x="6550025" y="1116013"/>
          <p14:tracePt t="143420" x="6511925" y="1122363"/>
          <p14:tracePt t="143428" x="6480175" y="1122363"/>
          <p14:tracePt t="143436" x="6448425" y="1122363"/>
          <p14:tracePt t="143443" x="6429375" y="1116013"/>
          <p14:tracePt t="143452" x="6410325" y="1103313"/>
          <p14:tracePt t="143459" x="6403975" y="1096963"/>
          <p14:tracePt t="143468" x="6391275" y="1069975"/>
          <p14:tracePt t="143476" x="6378575" y="1050925"/>
          <p14:tracePt t="143484" x="6359525" y="1012825"/>
          <p14:tracePt t="143492" x="6334125" y="968375"/>
          <p14:tracePt t="143501" x="6321425" y="930275"/>
          <p14:tracePt t="143507" x="6296025" y="904875"/>
          <p14:tracePt t="143517" x="6270625" y="866775"/>
          <p14:tracePt t="143524" x="6245225" y="841375"/>
          <p14:tracePt t="143533" x="6226175" y="809625"/>
          <p14:tracePt t="143538" x="6200775" y="784225"/>
          <p14:tracePt t="143546" x="6181725" y="746125"/>
          <p14:tracePt t="143554" x="6167438" y="701675"/>
          <p14:tracePt t="143562" x="6154738" y="657225"/>
          <p14:tracePt t="143570" x="6135688" y="617538"/>
          <p14:tracePt t="143578" x="6122988" y="579438"/>
          <p14:tracePt t="143586" x="6084888" y="554038"/>
          <p14:tracePt t="143594" x="6040438" y="528638"/>
          <p14:tracePt t="143602" x="5989638" y="515938"/>
          <p14:tracePt t="143610" x="5938838" y="496888"/>
          <p14:tracePt t="143618" x="5881688" y="477838"/>
          <p14:tracePt t="143625" x="5837238" y="471488"/>
          <p14:tracePt t="143634" x="5780088" y="458788"/>
          <p14:tracePt t="143641" x="5702300" y="458788"/>
          <p14:tracePt t="143651" x="5619750" y="458788"/>
          <p14:tracePt t="143657" x="5537200" y="471488"/>
          <p14:tracePt t="143667" x="5448300" y="484188"/>
          <p14:tracePt t="143674" x="5372100" y="503238"/>
          <p14:tracePt t="143683" x="5308600" y="528638"/>
          <p14:tracePt t="143690" x="5237163" y="560388"/>
          <p14:tracePt t="143699" x="5167313" y="604838"/>
          <p14:tracePt t="143704" x="5097463" y="650875"/>
          <p14:tracePt t="143712" x="5053013" y="688975"/>
          <p14:tracePt t="143720" x="5002213" y="739775"/>
          <p14:tracePt t="143728" x="4932363" y="809625"/>
          <p14:tracePt t="143736" x="4862513" y="866775"/>
          <p14:tracePt t="143744" x="4791075" y="936625"/>
          <p14:tracePt t="143752" x="4740275" y="1006475"/>
          <p14:tracePt t="143760" x="4676775" y="1077913"/>
          <p14:tracePt t="143768" x="4625975" y="1154113"/>
          <p14:tracePt t="143776" x="4594225" y="1243013"/>
          <p14:tracePt t="143784" x="4575175" y="1331913"/>
          <p14:tracePt t="143792" x="4568825" y="1414463"/>
          <p14:tracePt t="143800" x="4568825" y="1490663"/>
          <p14:tracePt t="143808" x="4568825" y="1587500"/>
          <p14:tracePt t="143817" x="4587875" y="1670050"/>
          <p14:tracePt t="143824" x="4613275" y="1752600"/>
          <p14:tracePt t="143833" x="4645025" y="1816100"/>
          <p14:tracePt t="143840" x="4683125" y="1866900"/>
          <p14:tracePt t="143849" x="4733925" y="1917700"/>
          <p14:tracePt t="143854" x="4791075" y="1970088"/>
          <p14:tracePt t="143862" x="4862513" y="1995488"/>
          <p14:tracePt t="143870" x="4926013" y="2008188"/>
          <p14:tracePt t="143878" x="5014913" y="2027238"/>
          <p14:tracePt t="143886" x="5110163" y="2046288"/>
          <p14:tracePt t="143894" x="5192713" y="2046288"/>
          <p14:tracePt t="143902" x="5283200" y="2046288"/>
          <p14:tracePt t="143912" x="5378450" y="2033588"/>
          <p14:tracePt t="143921" x="5461000" y="1995488"/>
          <p14:tracePt t="143928" x="5549900" y="1951038"/>
          <p14:tracePt t="143936" x="5613400" y="1898650"/>
          <p14:tracePt t="143944" x="5670550" y="1847850"/>
          <p14:tracePt t="143952" x="5722938" y="1803400"/>
          <p14:tracePt t="143958" x="5767388" y="1752600"/>
          <p14:tracePt t="143968" x="5799138" y="1701800"/>
          <p14:tracePt t="143975" x="5824538" y="1657350"/>
          <p14:tracePt t="143984" x="5843588" y="1600200"/>
          <p14:tracePt t="143991" x="5856288" y="1555750"/>
          <p14:tracePt t="144001" x="5868988" y="1511300"/>
          <p14:tracePt t="144010" x="5888038" y="1452563"/>
          <p14:tracePt t="144018" x="5907088" y="1395413"/>
          <p14:tracePt t="144026" x="5919788" y="1338263"/>
          <p14:tracePt t="144034" x="5926138" y="1287463"/>
          <p14:tracePt t="144042" x="5932488" y="1230313"/>
          <p14:tracePt t="144051" x="5932488" y="1185863"/>
          <p14:tracePt t="144060" x="5932488" y="1147763"/>
          <p14:tracePt t="144068" x="5932488" y="1103313"/>
          <p14:tracePt t="144075" x="5932488" y="1057275"/>
          <p14:tracePt t="144084" x="5919788" y="1012825"/>
          <p14:tracePt t="144092" x="5913438" y="974725"/>
          <p14:tracePt t="144100" x="5907088" y="930275"/>
          <p14:tracePt t="144108" x="5888038" y="885825"/>
          <p14:tracePt t="144117" x="5875338" y="847725"/>
          <p14:tracePt t="144123" x="5862638" y="822325"/>
          <p14:tracePt t="144133" x="5856288" y="796925"/>
          <p14:tracePt t="144140" x="5843588" y="784225"/>
          <p14:tracePt t="144149" x="5830888" y="771525"/>
          <p14:tracePt t="144156" x="5824538" y="758825"/>
          <p14:tracePt t="144165" x="5811838" y="746125"/>
          <p14:tracePt t="144173" x="5799138" y="739775"/>
          <p14:tracePt t="144180" x="5792788" y="727075"/>
          <p14:tracePt t="144188" x="5780088" y="714375"/>
          <p14:tracePt t="144196" x="5780088" y="701675"/>
          <p14:tracePt t="144204" x="5773738" y="695325"/>
          <p14:tracePt t="144212" x="5767388" y="682625"/>
          <p14:tracePt t="144220" x="5761038" y="669925"/>
          <p14:tracePt t="144228" x="5748338" y="657225"/>
          <p14:tracePt t="144236" x="5735638" y="657225"/>
          <p14:tracePt t="144244" x="5729288" y="650875"/>
          <p14:tracePt t="144250" x="5716588" y="644525"/>
          <p14:tracePt t="144260" x="5702300" y="644525"/>
          <p14:tracePt t="144266" x="5695950" y="644525"/>
          <p14:tracePt t="144274" x="5683250" y="644525"/>
          <p14:tracePt t="144282" x="5676900" y="644525"/>
          <p14:tracePt t="144290" x="5664200" y="644525"/>
          <p14:tracePt t="144299" x="5651500" y="644525"/>
          <p14:tracePt t="144306" x="5645150" y="644525"/>
          <p14:tracePt t="144315" x="5632450" y="650875"/>
          <p14:tracePt t="144323" x="5626100" y="650875"/>
          <p14:tracePt t="144338" x="5619750" y="650875"/>
          <p14:tracePt t="144351" x="5613400" y="657225"/>
          <p14:tracePt t="144962" x="5613400" y="644525"/>
          <p14:tracePt t="144970" x="5613400" y="630238"/>
          <p14:tracePt t="144978" x="5619750" y="623888"/>
          <p14:tracePt t="144989" x="5619750" y="611188"/>
          <p14:tracePt t="144996" x="5626100" y="592138"/>
          <p14:tracePt t="145004" x="5626100" y="585788"/>
          <p14:tracePt t="145012" x="5626100" y="573088"/>
          <p14:tracePt t="145022" x="5626100" y="560388"/>
          <p14:tracePt t="145032" x="5626100" y="554038"/>
          <p14:tracePt t="145039" x="5626100" y="541338"/>
          <p14:tracePt t="145046" x="5626100" y="534988"/>
          <p14:tracePt t="145054" x="5626100" y="522288"/>
          <p14:tracePt t="145062" x="5626100" y="509588"/>
          <p14:tracePt t="145073" x="5619750" y="496888"/>
          <p14:tracePt t="145078" x="5607050" y="477838"/>
          <p14:tracePt t="145086" x="5594350" y="458788"/>
          <p14:tracePt t="145094" x="5581650" y="439738"/>
          <p14:tracePt t="145102" x="5575300" y="427038"/>
          <p14:tracePt t="145110" x="5568950" y="420688"/>
          <p14:tracePt t="145118" x="5562600" y="414338"/>
          <p14:tracePt t="145126" x="5556250" y="407988"/>
          <p14:tracePt t="145134" x="5549900" y="401638"/>
          <p14:tracePt t="145154" x="5537200" y="395288"/>
          <p14:tracePt t="145162" x="5537200" y="388938"/>
          <p14:tracePt t="145170" x="5524500" y="382588"/>
          <p14:tracePt t="145176" x="5518150" y="376238"/>
          <p14:tracePt t="145184" x="5511800" y="363538"/>
          <p14:tracePt t="145192" x="5505450" y="363538"/>
          <p14:tracePt t="145200" x="5499100" y="350838"/>
          <p14:tracePt t="145207" x="5492750" y="350838"/>
          <p14:tracePt t="145216" x="5492750" y="344488"/>
          <p14:tracePt t="145223" x="5486400" y="344488"/>
          <p14:tracePt t="145236" x="5480050" y="338138"/>
          <p14:tracePt t="145256" x="5480050" y="331788"/>
          <p14:tracePt t="145268" x="5473700" y="331788"/>
          <p14:tracePt t="145276" x="5467350" y="325438"/>
          <p14:tracePt t="145285" x="5467350" y="319088"/>
          <p14:tracePt t="145292" x="5461000" y="312738"/>
          <p14:tracePt t="145312" x="5461000" y="306388"/>
          <p14:tracePt t="148910" x="5448300" y="306388"/>
          <p14:tracePt t="148916" x="5410200" y="306388"/>
          <p14:tracePt t="148924" x="5372100" y="312738"/>
          <p14:tracePt t="148932" x="5327650" y="331788"/>
          <p14:tracePt t="148940" x="5270500" y="338138"/>
          <p14:tracePt t="148948" x="5205413" y="350838"/>
          <p14:tracePt t="148956" x="5129213" y="369888"/>
          <p14:tracePt t="148969" x="5046663" y="388938"/>
          <p14:tracePt t="148971" x="4970463" y="401638"/>
          <p14:tracePt t="148980" x="4913313" y="427038"/>
          <p14:tracePt t="148987" x="4862513" y="452438"/>
          <p14:tracePt t="148996" x="4849813" y="465138"/>
          <p14:tracePt t="149004" x="4830763" y="477838"/>
          <p14:tracePt t="149012" x="4818063" y="484188"/>
          <p14:tracePt t="149020" x="4805363" y="496888"/>
          <p14:tracePt t="149029" x="4797425" y="515938"/>
          <p14:tracePt t="149036" x="4797425" y="541338"/>
          <p14:tracePt t="149045" x="4791075" y="573088"/>
          <p14:tracePt t="149052" x="4784725" y="617538"/>
          <p14:tracePt t="149061" x="4772025" y="663575"/>
          <p14:tracePt t="149066" x="4759325" y="720725"/>
          <p14:tracePt t="149074" x="4752975" y="784225"/>
          <p14:tracePt t="149082" x="4746625" y="847725"/>
          <p14:tracePt t="149090" x="4746625" y="911225"/>
          <p14:tracePt t="149098" x="4759325" y="987425"/>
          <p14:tracePt t="149106" x="4772025" y="1050925"/>
          <p14:tracePt t="149114" x="4791075" y="1122363"/>
          <p14:tracePt t="149122" x="4805363" y="1179513"/>
          <p14:tracePt t="149130" x="4830763" y="1243013"/>
          <p14:tracePt t="149137" x="4849813" y="1306513"/>
          <p14:tracePt t="149146" x="4887913" y="1376363"/>
          <p14:tracePt t="149153" x="4945063" y="1446213"/>
          <p14:tracePt t="149162" x="4995863" y="1517650"/>
          <p14:tracePt t="149170" x="5053013" y="1574800"/>
          <p14:tracePt t="149179" x="5122863" y="1625600"/>
          <p14:tracePt t="149185" x="5192713" y="1676400"/>
          <p14:tracePt t="149195" x="5264150" y="1720850"/>
          <p14:tracePt t="149202" x="5327650" y="1752600"/>
          <p14:tracePt t="149208" x="5397500" y="1771650"/>
          <p14:tracePt t="149216" x="5461000" y="1790700"/>
          <p14:tracePt t="149224" x="5518150" y="1803400"/>
          <p14:tracePt t="149232" x="5581650" y="1822450"/>
          <p14:tracePt t="149240" x="5645150" y="1835150"/>
          <p14:tracePt t="149248" x="5716588" y="1854200"/>
          <p14:tracePt t="149256" x="5780088" y="1860550"/>
          <p14:tracePt t="149266" x="5862638" y="1873250"/>
          <p14:tracePt t="149274" x="5970588" y="1879600"/>
          <p14:tracePt t="149282" x="6046788" y="1879600"/>
          <p14:tracePt t="149290" x="6110288" y="1866900"/>
          <p14:tracePt t="149298" x="6175375" y="1854200"/>
          <p14:tracePt t="149308" x="6232525" y="1828800"/>
          <p14:tracePt t="149316" x="6302375" y="1784350"/>
          <p14:tracePt t="149324" x="6372225" y="1733550"/>
          <p14:tracePt t="149332" x="6429375" y="1682750"/>
          <p14:tracePt t="149340" x="6467475" y="1644650"/>
          <p14:tracePt t="149348" x="6486525" y="1600200"/>
          <p14:tracePt t="149356" x="6505575" y="1549400"/>
          <p14:tracePt t="149366" x="6524625" y="1504950"/>
          <p14:tracePt t="149374" x="6537325" y="1446213"/>
          <p14:tracePt t="149382" x="6537325" y="1395413"/>
          <p14:tracePt t="149390" x="6550025" y="1331913"/>
          <p14:tracePt t="149398" x="6550025" y="1255713"/>
          <p14:tracePt t="149406" x="6556375" y="1179513"/>
          <p14:tracePt t="149414" x="6556375" y="1109663"/>
          <p14:tracePt t="149421" x="6543675" y="1031875"/>
          <p14:tracePt t="149430" x="6543675" y="974725"/>
          <p14:tracePt t="149440" x="6537325" y="923925"/>
          <p14:tracePt t="149448" x="6524625" y="866775"/>
          <p14:tracePt t="149456" x="6505575" y="822325"/>
          <p14:tracePt t="149464" x="6492875" y="777875"/>
          <p14:tracePt t="149472" x="6473825" y="727075"/>
          <p14:tracePt t="149480" x="6442075" y="682625"/>
          <p14:tracePt t="149485" x="6397625" y="636588"/>
          <p14:tracePt t="149495" x="6346825" y="598488"/>
          <p14:tracePt t="149502" x="6289675" y="547688"/>
          <p14:tracePt t="149511" x="6219825" y="503238"/>
          <p14:tracePt t="149518" x="6148388" y="471488"/>
          <p14:tracePt t="149526" x="6084888" y="439738"/>
          <p14:tracePt t="149535" x="5995988" y="414338"/>
          <p14:tracePt t="149542" x="5932488" y="395288"/>
          <p14:tracePt t="149550" x="5862638" y="376238"/>
          <p14:tracePt t="149558" x="5786438" y="363538"/>
          <p14:tracePt t="149566" x="5722938" y="357188"/>
          <p14:tracePt t="149574" x="5645150" y="344488"/>
          <p14:tracePt t="149582" x="5581650" y="331788"/>
          <p14:tracePt t="149590" x="5518150" y="331788"/>
          <p14:tracePt t="149598" x="5454650" y="331788"/>
          <p14:tracePt t="149606" x="5397500" y="344488"/>
          <p14:tracePt t="149614" x="5340350" y="363538"/>
          <p14:tracePt t="149620" x="5295900" y="376238"/>
          <p14:tracePt t="149628" x="5256213" y="395288"/>
          <p14:tracePt t="149635" x="5224463" y="407988"/>
          <p14:tracePt t="149645" x="5186363" y="420688"/>
          <p14:tracePt t="149652" x="5141913" y="446088"/>
          <p14:tracePt t="149661" x="5072063" y="490538"/>
          <p14:tracePt t="149668" x="5002213" y="528638"/>
          <p14:tracePt t="149676" x="4932363" y="579438"/>
          <p14:tracePt t="149685" x="4868863" y="630238"/>
          <p14:tracePt t="149693" x="4797425" y="688975"/>
          <p14:tracePt t="149701" x="4733925" y="739775"/>
          <p14:tracePt t="149708" x="4689475" y="777875"/>
          <p14:tracePt t="149716" x="4645025" y="828675"/>
          <p14:tracePt t="149724" x="4613275" y="873125"/>
          <p14:tracePt t="149732" x="4600575" y="917575"/>
          <p14:tracePt t="149740" x="4587875" y="968375"/>
          <p14:tracePt t="149748" x="4568825" y="1012825"/>
          <p14:tracePt t="149756" x="4556125" y="1069975"/>
          <p14:tracePt t="149764" x="4556125" y="1122363"/>
          <p14:tracePt t="149772" x="4556125" y="1173163"/>
          <p14:tracePt t="149780" x="4562475" y="1223963"/>
          <p14:tracePt t="149785" x="4587875" y="1268413"/>
          <p14:tracePt t="149795" x="4606925" y="1312863"/>
          <p14:tracePt t="149801" x="4651375" y="1363663"/>
          <p14:tracePt t="149811" x="4702175" y="1414463"/>
          <p14:tracePt t="149818" x="4740275" y="1458913"/>
          <p14:tracePt t="149827" x="4772025" y="1497013"/>
          <p14:tracePt t="149835" x="4811713" y="1530350"/>
          <p14:tracePt t="149843" x="4849813" y="1562100"/>
          <p14:tracePt t="149850" x="4894263" y="1593850"/>
          <p14:tracePt t="149858" x="4945063" y="1619250"/>
          <p14:tracePt t="149866" x="4983163" y="1638300"/>
          <p14:tracePt t="149874" x="5027613" y="1663700"/>
          <p14:tracePt t="149885" x="5072063" y="1676400"/>
          <p14:tracePt t="149890" x="5129213" y="1695450"/>
          <p14:tracePt t="149898" x="5173663" y="1714500"/>
          <p14:tracePt t="149906" x="5243513" y="1733550"/>
          <p14:tracePt t="149914" x="5308600" y="1758950"/>
          <p14:tracePt t="149922" x="5397500" y="1784350"/>
          <p14:tracePt t="149928" x="5461000" y="1803400"/>
          <p14:tracePt t="149936" x="5524500" y="1816100"/>
          <p14:tracePt t="149946" x="5600700" y="1828800"/>
          <p14:tracePt t="149953" x="5670550" y="1841500"/>
          <p14:tracePt t="149962" x="5722938" y="1841500"/>
          <p14:tracePt t="149970" x="5786438" y="1847850"/>
          <p14:tracePt t="149978" x="5849938" y="1847850"/>
          <p14:tracePt t="149986" x="5907088" y="1847850"/>
          <p14:tracePt t="149996" x="5964238" y="1835150"/>
          <p14:tracePt t="150003" x="6015038" y="1816100"/>
          <p14:tracePt t="150012" x="6072188" y="1803400"/>
          <p14:tracePt t="150019" x="6116638" y="1784350"/>
          <p14:tracePt t="150028" x="6167438" y="1746250"/>
          <p14:tracePt t="150036" x="6219825" y="1695450"/>
          <p14:tracePt t="150045" x="6270625" y="1644650"/>
          <p14:tracePt t="150051" x="6302375" y="1600200"/>
          <p14:tracePt t="150061" x="6340475" y="1549400"/>
          <p14:tracePt t="150068" x="6365875" y="1504950"/>
          <p14:tracePt t="150078" x="6384925" y="1452563"/>
          <p14:tracePt t="150085" x="6410325" y="1408113"/>
          <p14:tracePt t="150095" x="6435725" y="1363663"/>
          <p14:tracePt t="150102" x="6448425" y="1319213"/>
          <p14:tracePt t="150110" x="6467475" y="1262063"/>
          <p14:tracePt t="150118" x="6467475" y="1204913"/>
          <p14:tracePt t="150127" x="6467475" y="1154113"/>
          <p14:tracePt t="150134" x="6454775" y="1090613"/>
          <p14:tracePt t="150142" x="6442075" y="1019175"/>
          <p14:tracePt t="150150" x="6423025" y="962025"/>
          <p14:tracePt t="150158" x="6403975" y="911225"/>
          <p14:tracePt t="150166" x="6391275" y="860425"/>
          <p14:tracePt t="150174" x="6378575" y="815975"/>
          <p14:tracePt t="150182" x="6359525" y="771525"/>
          <p14:tracePt t="150190" x="6346825" y="727075"/>
          <p14:tracePt t="150198" x="6327775" y="682625"/>
          <p14:tracePt t="150206" x="6308725" y="630238"/>
          <p14:tracePt t="150214" x="6283325" y="585788"/>
          <p14:tracePt t="150222" x="6251575" y="547688"/>
          <p14:tracePt t="150230" x="6207125" y="503238"/>
          <p14:tracePt t="150238" x="6154738" y="471488"/>
          <p14:tracePt t="150246" x="6110288" y="439738"/>
          <p14:tracePt t="150254" x="6059488" y="401638"/>
          <p14:tracePt t="150262" x="6015038" y="376238"/>
          <p14:tracePt t="150268" x="5957888" y="357188"/>
          <p14:tracePt t="150277" x="5900738" y="331788"/>
          <p14:tracePt t="150283" x="5830888" y="312738"/>
          <p14:tracePt t="150293" x="5754688" y="293688"/>
          <p14:tracePt t="150300" x="5689600" y="280988"/>
          <p14:tracePt t="150309" x="5626100" y="261938"/>
          <p14:tracePt t="150316" x="5556250" y="249238"/>
          <p14:tracePt t="150325" x="5492750" y="236538"/>
          <p14:tracePt t="150332" x="5448300" y="230188"/>
          <p14:tracePt t="150340" x="5403850" y="223838"/>
          <p14:tracePt t="150348" x="5372100" y="223838"/>
          <p14:tracePt t="150356" x="5346700" y="223838"/>
          <p14:tracePt t="150364" x="5334000" y="223838"/>
          <p14:tracePt t="150372" x="5308600" y="223838"/>
          <p14:tracePt t="150380" x="5283200" y="230188"/>
          <p14:tracePt t="150388" x="5264150" y="242888"/>
          <p14:tracePt t="150396" x="5230813" y="255588"/>
          <p14:tracePt t="150403" x="5180013" y="280988"/>
          <p14:tracePt t="150412" x="5135563" y="293688"/>
          <p14:tracePt t="150419" x="5091113" y="325438"/>
          <p14:tracePt t="150427" x="5040313" y="363538"/>
          <p14:tracePt t="150434" x="4989513" y="414338"/>
          <p14:tracePt t="150442" x="4938713" y="465138"/>
          <p14:tracePt t="150450" x="4881563" y="534988"/>
          <p14:tracePt t="150459" x="4811713" y="604838"/>
          <p14:tracePt t="150466" x="4746625" y="676275"/>
          <p14:tracePt t="150474" x="4708525" y="733425"/>
          <p14:tracePt t="150482" x="4657725" y="803275"/>
          <p14:tracePt t="150490" x="4613275" y="879475"/>
          <p14:tracePt t="150498" x="4562475" y="949325"/>
          <p14:tracePt t="150505" x="4537075" y="1019175"/>
          <p14:tracePt t="150514" x="4518025" y="1084263"/>
          <p14:tracePt t="150522" x="4511675" y="1147763"/>
          <p14:tracePt t="150530" x="4511675" y="1211263"/>
          <p14:tracePt t="150538" x="4511675" y="1274763"/>
          <p14:tracePt t="150546" x="4511675" y="1338263"/>
          <p14:tracePt t="150554" x="4518025" y="1408113"/>
          <p14:tracePt t="150562" x="4537075" y="1452563"/>
          <p14:tracePt t="150568" x="4568825" y="1497013"/>
          <p14:tracePt t="150577" x="4594225" y="1549400"/>
          <p14:tracePt t="150583" x="4638675" y="1587500"/>
          <p14:tracePt t="150593" x="4689475" y="1625600"/>
          <p14:tracePt t="150600" x="4740275" y="1670050"/>
          <p14:tracePt t="150608" x="4784725" y="1708150"/>
          <p14:tracePt t="150616" x="4843463" y="1733550"/>
          <p14:tracePt t="150625" x="4913313" y="1765300"/>
          <p14:tracePt t="150632" x="4976813" y="1803400"/>
          <p14:tracePt t="150640" x="5065713" y="1847850"/>
          <p14:tracePt t="150648" x="5160963" y="1860550"/>
          <p14:tracePt t="150656" x="5270500" y="1879600"/>
          <p14:tracePt t="150664" x="5391150" y="1898650"/>
          <p14:tracePt t="150672" x="5505450" y="1898650"/>
          <p14:tracePt t="150680" x="5638800" y="1911350"/>
          <p14:tracePt t="150688" x="5741988" y="1917700"/>
          <p14:tracePt t="150696" x="5849938" y="1924050"/>
          <p14:tracePt t="150704" x="5945188" y="1944688"/>
          <p14:tracePt t="150712" x="6034088" y="1951038"/>
          <p14:tracePt t="150720" x="6103938" y="1951038"/>
          <p14:tracePt t="150728" x="6167438" y="1951038"/>
          <p14:tracePt t="150735" x="6232525" y="1951038"/>
          <p14:tracePt t="150744" x="6302375" y="1951038"/>
          <p14:tracePt t="150754" x="6353175" y="1944688"/>
          <p14:tracePt t="150762" x="6410325" y="1924050"/>
          <p14:tracePt t="150770" x="6448425" y="1911350"/>
          <p14:tracePt t="150778" x="6480175" y="1898650"/>
          <p14:tracePt t="150786" x="6511925" y="1879600"/>
          <p14:tracePt t="150794" x="6524625" y="1860550"/>
          <p14:tracePt t="150802" x="6543675" y="1822450"/>
          <p14:tracePt t="150812" x="6556375" y="1784350"/>
          <p14:tracePt t="150820" x="6569075" y="1739900"/>
          <p14:tracePt t="150828" x="6588125" y="1695450"/>
          <p14:tracePt t="150836" x="6594475" y="1651000"/>
          <p14:tracePt t="150844" x="6600825" y="1619250"/>
          <p14:tracePt t="150851" x="6607175" y="1581150"/>
          <p14:tracePt t="150862" x="6607175" y="1555750"/>
          <p14:tracePt t="150869" x="6607175" y="1543050"/>
          <p14:tracePt t="150878" x="6613525" y="1524000"/>
          <p14:tracePt t="150886" x="6613525" y="1511300"/>
          <p14:tracePt t="150894" x="6619875" y="1497013"/>
          <p14:tracePt t="150903" x="6619875" y="1477963"/>
          <p14:tracePt t="150912" x="6619875" y="1465263"/>
          <p14:tracePt t="150920" x="6619875" y="1458913"/>
          <p14:tracePt t="150928" x="6619875" y="1452563"/>
          <p14:tracePt t="150935" x="6619875" y="1446213"/>
          <p14:tracePt t="150951" x="6619875" y="1439863"/>
          <p14:tracePt t="156468" x="6619875" y="1395413"/>
          <p14:tracePt t="156475" x="6613525" y="1249363"/>
          <p14:tracePt t="156484" x="6594475" y="1128713"/>
          <p14:tracePt t="156492" x="6569075" y="1019175"/>
          <p14:tracePt t="156500" x="6524625" y="930275"/>
          <p14:tracePt t="156508" x="6473825" y="860425"/>
          <p14:tracePt t="156516" x="6423025" y="790575"/>
          <p14:tracePt t="156524" x="6365875" y="733425"/>
          <p14:tracePt t="156532" x="6283325" y="682625"/>
          <p14:tracePt t="156540" x="6213475" y="630238"/>
          <p14:tracePt t="156547" x="6116638" y="573088"/>
          <p14:tracePt t="156556" x="6008688" y="515938"/>
          <p14:tracePt t="156562" x="5919788" y="471488"/>
          <p14:tracePt t="156571" x="5843588" y="446088"/>
          <p14:tracePt t="156578" x="5767388" y="427038"/>
          <p14:tracePt t="156586" x="5716588" y="414338"/>
          <p14:tracePt t="156595" x="5657850" y="407988"/>
          <p14:tracePt t="156602" x="5613400" y="401638"/>
          <p14:tracePt t="156610" x="5549900" y="401638"/>
          <p14:tracePt t="156618" x="5486400" y="407988"/>
          <p14:tracePt t="156626" x="5429250" y="433388"/>
          <p14:tracePt t="156634" x="5372100" y="465138"/>
          <p14:tracePt t="156642" x="5314950" y="496888"/>
          <p14:tracePt t="156650" x="5243513" y="541338"/>
          <p14:tracePt t="156658" x="5173663" y="585788"/>
          <p14:tracePt t="156666" x="5103813" y="623888"/>
          <p14:tracePt t="156674" x="5040313" y="682625"/>
          <p14:tracePt t="156682" x="4957763" y="733425"/>
          <p14:tracePt t="156690" x="4900613" y="784225"/>
          <p14:tracePt t="156698" x="4849813" y="854075"/>
          <p14:tracePt t="156706" x="4797425" y="923925"/>
          <p14:tracePt t="156712" x="4740275" y="1012825"/>
          <p14:tracePt t="156721" x="4714875" y="1090613"/>
          <p14:tracePt t="156727" x="4714875" y="1160463"/>
          <p14:tracePt t="156737" x="4714875" y="1223963"/>
          <p14:tracePt t="156744" x="4727575" y="1300163"/>
          <p14:tracePt t="156753" x="4752975" y="1376363"/>
          <p14:tracePt t="156760" x="4797425" y="1465263"/>
          <p14:tracePt t="156768" x="4849813" y="1555750"/>
          <p14:tracePt t="156776" x="4894263" y="1625600"/>
          <p14:tracePt t="156784" x="4945063" y="1695450"/>
          <p14:tracePt t="156792" x="5008563" y="1765300"/>
          <p14:tracePt t="156800" x="5078413" y="1835150"/>
          <p14:tracePt t="156808" x="5148263" y="1892300"/>
          <p14:tracePt t="156816" x="5224463" y="1957388"/>
          <p14:tracePt t="156824" x="5308600" y="2020888"/>
          <p14:tracePt t="156832" x="5422900" y="2078038"/>
          <p14:tracePt t="156840" x="5537200" y="2122488"/>
          <p14:tracePt t="156847" x="5632450" y="2154238"/>
          <p14:tracePt t="156856" x="5741988" y="2166938"/>
          <p14:tracePt t="156862" x="5849938" y="2185988"/>
          <p14:tracePt t="156871" x="5957888" y="2205038"/>
          <p14:tracePt t="156878" x="6040438" y="2205038"/>
          <p14:tracePt t="156886" x="6116638" y="2205038"/>
          <p14:tracePt t="156894" x="6181725" y="2185988"/>
          <p14:tracePt t="156903" x="6257925" y="2166938"/>
          <p14:tracePt t="156910" x="6327775" y="2141538"/>
          <p14:tracePt t="156928" x="6442075" y="2090738"/>
          <p14:tracePt t="156934" x="6486525" y="2039938"/>
          <p14:tracePt t="156941" x="6537325" y="1989138"/>
          <p14:tracePt t="156950" x="6588125" y="1938338"/>
          <p14:tracePt t="156958" x="6640513" y="1866900"/>
          <p14:tracePt t="156966" x="6672263" y="1803400"/>
          <p14:tracePt t="156974" x="6716713" y="1714500"/>
          <p14:tracePt t="156982" x="6761163" y="1612900"/>
          <p14:tracePt t="156990" x="6799263" y="1504950"/>
          <p14:tracePt t="156998" x="6824663" y="1395413"/>
          <p14:tracePt t="157006" x="6837363" y="1293813"/>
          <p14:tracePt t="157014" x="6843713" y="1185863"/>
          <p14:tracePt t="157021" x="6843713" y="1069975"/>
          <p14:tracePt t="157028" x="6831013" y="949325"/>
          <p14:tracePt t="157037" x="6805613" y="841375"/>
          <p14:tracePt t="157044" x="6767513" y="733425"/>
          <p14:tracePt t="157052" x="6716713" y="650875"/>
          <p14:tracePt t="157061" x="6672263" y="573088"/>
          <p14:tracePt t="157068" x="6626225" y="503238"/>
          <p14:tracePt t="157076" x="6581775" y="458788"/>
          <p14:tracePt t="157084" x="6511925" y="407988"/>
          <p14:tracePt t="157092" x="6442075" y="363538"/>
          <p14:tracePt t="157100" x="6378575" y="338138"/>
          <p14:tracePt t="157108" x="6308725" y="312738"/>
          <p14:tracePt t="157116" x="6251575" y="293688"/>
          <p14:tracePt t="157124" x="6207125" y="280988"/>
          <p14:tracePt t="157132" x="6161088" y="274638"/>
          <p14:tracePt t="157140" x="6135688" y="268288"/>
          <p14:tracePt t="157147" x="6129338" y="268288"/>
          <p14:tracePt t="157156" x="6116638" y="268288"/>
          <p14:tracePt t="157164" x="6103938" y="268288"/>
          <p14:tracePt t="157171" x="6097588" y="280988"/>
          <p14:tracePt t="157177" x="6078538" y="287338"/>
          <p14:tracePt t="157187" x="6040438" y="300038"/>
          <p14:tracePt t="157194" x="5995988" y="325438"/>
          <p14:tracePt t="157203" x="5951538" y="350838"/>
          <p14:tracePt t="157211" x="5900738" y="401638"/>
          <p14:tracePt t="157218" x="5843588" y="452438"/>
          <p14:tracePt t="157226" x="5773738" y="503238"/>
          <p14:tracePt t="157234" x="5708650" y="554038"/>
          <p14:tracePt t="157242" x="5664200" y="592138"/>
          <p14:tracePt t="157250" x="5613400" y="644525"/>
          <p14:tracePt t="157258" x="5556250" y="695325"/>
          <p14:tracePt t="157266" x="5505450" y="746125"/>
          <p14:tracePt t="157274" x="5454650" y="790575"/>
          <p14:tracePt t="157282" x="5403850" y="841375"/>
          <p14:tracePt t="157290" x="5353050" y="898525"/>
          <p14:tracePt t="157298" x="5308600" y="962025"/>
          <p14:tracePt t="157306" x="5256213" y="1019175"/>
          <p14:tracePt t="157311" x="5199063" y="1090613"/>
          <p14:tracePt t="157321" x="5148263" y="1160463"/>
          <p14:tracePt t="157328" x="5116513" y="1217613"/>
          <p14:tracePt t="157337" x="5091113" y="1274763"/>
          <p14:tracePt t="157345" x="5078413" y="1338263"/>
          <p14:tracePt t="157353" x="5059363" y="1395413"/>
          <p14:tracePt t="157361" x="5059363" y="1458913"/>
          <p14:tracePt t="157368" x="5059363" y="1524000"/>
          <p14:tracePt t="157376" x="5072063" y="1587500"/>
          <p14:tracePt t="157385" x="5084763" y="1644650"/>
          <p14:tracePt t="157391" x="5116513" y="1695450"/>
          <p14:tracePt t="157400" x="5148263" y="1752600"/>
          <p14:tracePt t="157408" x="5199063" y="1797050"/>
          <p14:tracePt t="157416" x="5249863" y="1847850"/>
          <p14:tracePt t="157424" x="5308600" y="1911350"/>
          <p14:tracePt t="157432" x="5378450" y="1970088"/>
          <p14:tracePt t="157440" x="5448300" y="2020888"/>
          <p14:tracePt t="157448" x="5518150" y="2058988"/>
          <p14:tracePt t="157456" x="5588000" y="2097088"/>
          <p14:tracePt t="157464" x="5651500" y="2122488"/>
          <p14:tracePt t="157471" x="5716588" y="2141538"/>
          <p14:tracePt t="157477" x="5773738" y="2154238"/>
          <p14:tracePt t="157488" x="5830888" y="2173288"/>
          <p14:tracePt t="157493" x="5888038" y="2185988"/>
          <p14:tracePt t="157503" x="5951538" y="2205038"/>
          <p14:tracePt t="157510" x="6015038" y="2224088"/>
          <p14:tracePt t="157518" x="6084888" y="2230438"/>
          <p14:tracePt t="157526" x="6154738" y="2230438"/>
          <p14:tracePt t="157534" x="6219825" y="2230438"/>
          <p14:tracePt t="157542" x="6276975" y="2230438"/>
          <p14:tracePt t="157550" x="6327775" y="2230438"/>
          <p14:tracePt t="157558" x="6372225" y="2230438"/>
          <p14:tracePt t="157566" x="6403975" y="2230438"/>
          <p14:tracePt t="157574" x="6435725" y="2230438"/>
          <p14:tracePt t="157582" x="6454775" y="2230438"/>
          <p14:tracePt t="157590" x="6467475" y="2224088"/>
          <p14:tracePt t="157772" x="6467475" y="2217738"/>
          <p14:tracePt t="158154" x="6454775" y="2166938"/>
          <p14:tracePt t="158162" x="6435725" y="2090738"/>
          <p14:tracePt t="158170" x="6403975" y="2001838"/>
          <p14:tracePt t="158177" x="6372225" y="1924050"/>
          <p14:tracePt t="158186" x="6340475" y="1822450"/>
          <p14:tracePt t="158194" x="6283325" y="1720850"/>
          <p14:tracePt t="158203" x="6226175" y="1600200"/>
          <p14:tracePt t="158210" x="6181725" y="1511300"/>
          <p14:tracePt t="158218" x="6142038" y="1446213"/>
          <p14:tracePt t="158226" x="6129338" y="1389063"/>
          <p14:tracePt t="158234" x="6110288" y="1344613"/>
          <p14:tracePt t="158239" x="6097588" y="1300163"/>
          <p14:tracePt t="158250" x="6091238" y="1274763"/>
          <p14:tracePt t="158258" x="6078538" y="1255713"/>
          <p14:tracePt t="158266" x="6078538" y="1243013"/>
          <p14:tracePt t="158273" x="6078538" y="1236663"/>
          <p14:tracePt t="162176" x="6053138" y="1255713"/>
          <p14:tracePt t="162182" x="5983288" y="1338263"/>
          <p14:tracePt t="162189" x="5888038" y="1408113"/>
          <p14:tracePt t="162199" x="5818188" y="1471613"/>
          <p14:tracePt t="162206" x="5722938" y="1524000"/>
          <p14:tracePt t="162215" x="5619750" y="1562100"/>
          <p14:tracePt t="162223" x="5499100" y="1587500"/>
          <p14:tracePt t="162230" x="5334000" y="1612900"/>
          <p14:tracePt t="162238" x="5180013" y="1619250"/>
          <p14:tracePt t="162246" x="5021263" y="1631950"/>
          <p14:tracePt t="162254" x="4887913" y="1631950"/>
          <p14:tracePt t="162262" x="4733925" y="1631950"/>
          <p14:tracePt t="162270" x="4556125" y="1644650"/>
          <p14:tracePt t="162278" x="4352925" y="1657350"/>
          <p14:tracePt t="162286" x="4046538" y="1644650"/>
          <p14:tracePt t="162294" x="3740150" y="1619250"/>
          <p14:tracePt t="162302" x="3408363" y="1593850"/>
          <p14:tracePt t="162309" x="3071813" y="1530350"/>
          <p14:tracePt t="162318" x="2695575" y="1504950"/>
          <p14:tracePt t="162326" x="2408238" y="1471613"/>
          <p14:tracePt t="162334" x="2019300" y="1471613"/>
          <p14:tracePt t="162339" x="1676400" y="1471613"/>
          <p14:tracePt t="162348" x="1363663" y="1497013"/>
          <p14:tracePt t="162356" x="1031875" y="1524000"/>
          <p14:tracePt t="162365" x="746125" y="1555750"/>
          <p14:tracePt t="162372" x="541338" y="1574800"/>
          <p14:tracePt t="162380" x="357188" y="1600200"/>
          <p14:tracePt t="162388" x="209550" y="1619250"/>
          <p14:tracePt t="162396" x="107950" y="1638300"/>
          <p14:tracePt t="162404" x="31750" y="1657350"/>
          <p14:tracePt t="162522" x="82550" y="2230438"/>
          <p14:tracePt t="162531" x="139700" y="2249488"/>
          <p14:tracePt t="162538" x="215900" y="2262188"/>
          <p14:tracePt t="162547" x="293688" y="2281238"/>
          <p14:tracePt t="162554" x="350838" y="2293938"/>
          <p14:tracePt t="162562" x="401638" y="2293938"/>
          <p14:tracePt t="162569" x="458788" y="2293938"/>
          <p14:tracePt t="162580" x="509588" y="2293938"/>
          <p14:tracePt t="162588" x="541338" y="2293938"/>
          <p14:tracePt t="162596" x="554038" y="2293938"/>
          <p14:tracePt t="162603" x="560388" y="2293938"/>
          <p14:tracePt t="163002" x="560388" y="2287588"/>
          <p14:tracePt t="163018" x="547688" y="2274888"/>
          <p14:tracePt t="163026" x="496888" y="2236788"/>
          <p14:tracePt t="163035" x="427038" y="2179638"/>
          <p14:tracePt t="163041" x="369888" y="2128838"/>
          <p14:tracePt t="163050" x="306388" y="2078038"/>
          <p14:tracePt t="163057" x="242888" y="2027238"/>
          <p14:tracePt t="163066" x="171450" y="1970088"/>
          <p14:tracePt t="163073" x="101600" y="1917700"/>
          <p14:tracePt t="163082" x="31750" y="1866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164" y="702659"/>
            <a:ext cx="4819651" cy="545115"/>
          </a:xfrm>
        </p:spPr>
        <p:txBody>
          <a:bodyPr/>
          <a:lstStyle/>
          <a:p>
            <a:r>
              <a:rPr lang="en-GB" dirty="0"/>
              <a:t>SAT scores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F5D-96F8-D343-AD7F-61C4EE4A5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830" y="1187938"/>
            <a:ext cx="4741985" cy="3782646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US" sz="1800" b="1" kern="10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WYSIWYG: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worldview says that the score correlates well with future success and there is a way to use the score to correctly compare the abilities of applicants.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kern="100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WAE: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worldview says that the SAT score may contain structural biases so its distribution being different across groups should not be mistaken for a difference in distribution in ability. </a:t>
            </a:r>
            <a:endParaRPr lang="en-GB" sz="1600" b="1" dirty="0"/>
          </a:p>
        </p:txBody>
      </p:sp>
      <p:pic>
        <p:nvPicPr>
          <p:cNvPr id="2050" name="Picture 2" descr="40 secondary schools across England have banned pupils from wearing skirts  | The Independent | The Independent">
            <a:extLst>
              <a:ext uri="{FF2B5EF4-FFF2-40B4-BE49-F238E27FC236}">
                <a16:creationId xmlns:a16="http://schemas.microsoft.com/office/drawing/2014/main" id="{63EA28C7-6D62-4A74-9169-1C7685CA05C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9150" y="299168"/>
            <a:ext cx="3386686" cy="31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0"/>
    </mc:Choice>
    <mc:Fallback xmlns="">
      <p:transition spd="slow" advTm="310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87863-F7FF-7F4D-88F5-BF6FC883B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749801" cy="545115"/>
          </a:xfrm>
        </p:spPr>
        <p:txBody>
          <a:bodyPr/>
          <a:lstStyle/>
          <a:p>
            <a:r>
              <a:rPr lang="en-GB" dirty="0"/>
              <a:t>Fairness Tree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1F264-F645-4A4D-BD5D-D0B68555C63A}"/>
              </a:ext>
            </a:extLst>
          </p:cNvPr>
          <p:cNvSpPr txBox="1"/>
          <p:nvPr/>
        </p:nvSpPr>
        <p:spPr>
          <a:xfrm>
            <a:off x="176169" y="3357178"/>
            <a:ext cx="2793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http://www.datasciencepublicpolicy.org/projects/aequitas/</a:t>
            </a:r>
            <a:endParaRPr lang="en-GB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2B99F0-DBA0-470F-9615-03B52786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703" y="1091240"/>
            <a:ext cx="4863659" cy="368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2E512-EE9A-4D1A-ACB6-E55C708DE488}"/>
              </a:ext>
            </a:extLst>
          </p:cNvPr>
          <p:cNvSpPr txBox="1"/>
          <p:nvPr/>
        </p:nvSpPr>
        <p:spPr>
          <a:xfrm>
            <a:off x="176169" y="3074154"/>
            <a:ext cx="130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Aequitas</a:t>
            </a:r>
          </a:p>
        </p:txBody>
      </p:sp>
    </p:spTree>
    <p:extLst>
      <p:ext uri="{BB962C8B-B14F-4D97-AF65-F5344CB8AC3E}">
        <p14:creationId xmlns:p14="http://schemas.microsoft.com/office/powerpoint/2010/main" val="13377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04"/>
    </mc:Choice>
    <mc:Fallback xmlns="">
      <p:transition spd="slow" advTm="3070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D5528E2-CB97-497F-ADAF-235C2AC8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835" y="896983"/>
            <a:ext cx="9018165" cy="40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14"/>
    </mc:Choice>
    <mc:Fallback xmlns="">
      <p:transition spd="slow" advTm="40714"/>
    </mc:Fallback>
  </mc:AlternateContent>
  <p:extLst>
    <p:ext uri="{3A86A75C-4F4B-4683-9AE1-C65F6400EC91}">
      <p14:laserTraceLst xmlns:p14="http://schemas.microsoft.com/office/powerpoint/2010/main">
        <p14:tracePtLst>
          <p14:tracePt t="22398" x="401638" y="1109663"/>
          <p14:tracePt t="22406" x="727075" y="1211263"/>
          <p14:tracePt t="22414" x="1050925" y="1300163"/>
          <p14:tracePt t="22423" x="1363663" y="1344613"/>
          <p14:tracePt t="22430" x="1676400" y="1370013"/>
          <p14:tracePt t="22438" x="1981200" y="1401763"/>
          <p14:tracePt t="22446" x="2281238" y="1458913"/>
          <p14:tracePt t="22452" x="2490788" y="1511300"/>
          <p14:tracePt t="22460" x="2676525" y="1530350"/>
          <p14:tracePt t="22468" x="2803525" y="1562100"/>
          <p14:tracePt t="22477" x="2911475" y="1581150"/>
          <p14:tracePt t="22484" x="3008313" y="1593850"/>
          <p14:tracePt t="22493" x="3071813" y="1612900"/>
          <p14:tracePt t="22500" x="3116263" y="1619250"/>
          <p14:tracePt t="22509" x="3154363" y="1631950"/>
          <p14:tracePt t="22516" x="3173413" y="1631950"/>
          <p14:tracePt t="22525" x="3192463" y="1638300"/>
          <p14:tracePt t="22533" x="3211513" y="1638300"/>
          <p14:tracePt t="22541" x="3236913" y="1644650"/>
          <p14:tracePt t="22549" x="3268663" y="1651000"/>
          <p14:tracePt t="22557" x="3313113" y="1651000"/>
          <p14:tracePt t="22564" x="3338513" y="1651000"/>
          <p14:tracePt t="22572" x="3363913" y="1651000"/>
          <p14:tracePt t="22580" x="3395663" y="1651000"/>
          <p14:tracePt t="22586" x="3427413" y="1644650"/>
          <p14:tracePt t="22595" x="3454400" y="1638300"/>
          <p14:tracePt t="22602" x="3492500" y="1625600"/>
          <p14:tracePt t="22610" x="3524250" y="1612900"/>
          <p14:tracePt t="22618" x="3556000" y="1600200"/>
          <p14:tracePt t="22627" x="3587750" y="1581150"/>
          <p14:tracePt t="22634" x="3606800" y="1574800"/>
          <p14:tracePt t="22643" x="3619500" y="1562100"/>
          <p14:tracePt t="22650" x="3632200" y="1549400"/>
          <p14:tracePt t="22659" x="3632200" y="1543050"/>
          <p14:tracePt t="22780" x="3644900" y="1543050"/>
          <p14:tracePt t="22788" x="3683000" y="1543050"/>
          <p14:tracePt t="22796" x="3746500" y="1555750"/>
          <p14:tracePt t="22807" x="3816350" y="1562100"/>
          <p14:tracePt t="22814" x="3879850" y="1568450"/>
          <p14:tracePt t="22822" x="3925888" y="1574800"/>
          <p14:tracePt t="22830" x="3970338" y="1574800"/>
          <p14:tracePt t="22838" x="4008438" y="1574800"/>
          <p14:tracePt t="22847" x="4046538" y="1574800"/>
          <p14:tracePt t="22854" x="4078288" y="1574800"/>
          <p14:tracePt t="22864" x="4084638" y="1574800"/>
          <p14:tracePt t="22873" x="4097338" y="1574800"/>
          <p14:tracePt t="23140" x="4097338" y="1581150"/>
          <p14:tracePt t="23149" x="4110038" y="1619250"/>
          <p14:tracePt t="23157" x="4122738" y="1644650"/>
          <p14:tracePt t="23164" x="4135438" y="1663700"/>
          <p14:tracePt t="23173" x="4148138" y="1670050"/>
          <p14:tracePt t="23180" x="4154488" y="1682750"/>
          <p14:tracePt t="23189" x="4167188" y="1695450"/>
          <p14:tracePt t="23196" x="4186238" y="1708150"/>
          <p14:tracePt t="23204" x="4205288" y="1720850"/>
          <p14:tracePt t="23212" x="4230688" y="1733550"/>
          <p14:tracePt t="23220" x="4243388" y="1746250"/>
          <p14:tracePt t="23228" x="4256088" y="1758950"/>
          <p14:tracePt t="23234" x="4275138" y="1778000"/>
          <p14:tracePt t="23243" x="4294188" y="1797050"/>
          <p14:tracePt t="23250" x="4306888" y="1809750"/>
          <p14:tracePt t="23260" x="4313238" y="1822450"/>
          <p14:tracePt t="23315" x="4313238" y="1828800"/>
          <p14:tracePt t="23326" x="4313238" y="1841500"/>
          <p14:tracePt t="23334" x="4319588" y="1847850"/>
          <p14:tracePt t="23343" x="4319588" y="1854200"/>
          <p14:tracePt t="23354" x="4319588" y="1860550"/>
          <p14:tracePt t="23375" x="4306888" y="1873250"/>
          <p14:tracePt t="23382" x="4294188" y="1892300"/>
          <p14:tracePt t="23389" x="4287838" y="1911350"/>
          <p14:tracePt t="23396" x="4281488" y="1938338"/>
          <p14:tracePt t="23404" x="4262438" y="1970088"/>
          <p14:tracePt t="23412" x="4262438" y="2001838"/>
          <p14:tracePt t="23421" x="4262438" y="2027238"/>
          <p14:tracePt t="23428" x="4256088" y="2046288"/>
          <p14:tracePt t="23436" x="4256088" y="2058988"/>
          <p14:tracePt t="23444" x="4256088" y="2065338"/>
          <p14:tracePt t="23452" x="4256088" y="2078038"/>
          <p14:tracePt t="23460" x="4256088" y="2084388"/>
          <p14:tracePt t="23468" x="4256088" y="2097088"/>
          <p14:tracePt t="23476" x="4256088" y="2109788"/>
          <p14:tracePt t="23484" x="4268788" y="2116138"/>
          <p14:tracePt t="23493" x="4281488" y="2128838"/>
          <p14:tracePt t="23500" x="4294188" y="2141538"/>
          <p14:tracePt t="23509" x="4313238" y="2154238"/>
          <p14:tracePt t="23516" x="4319588" y="2166938"/>
          <p14:tracePt t="23525" x="4338638" y="2179638"/>
          <p14:tracePt t="23530" x="4359275" y="2179638"/>
          <p14:tracePt t="23538" x="4365625" y="2192338"/>
          <p14:tracePt t="23546" x="4371975" y="2205038"/>
          <p14:tracePt t="23554" x="4371975" y="2217738"/>
          <p14:tracePt t="23562" x="4371975" y="2224088"/>
          <p14:tracePt t="23570" x="4371975" y="2236788"/>
          <p14:tracePt t="23578" x="4371975" y="2249488"/>
          <p14:tracePt t="23586" x="4371975" y="2262188"/>
          <p14:tracePt t="23594" x="4352925" y="2274888"/>
          <p14:tracePt t="23602" x="4319588" y="2287588"/>
          <p14:tracePt t="23611" x="4262438" y="2293938"/>
          <p14:tracePt t="23618" x="4198938" y="2293938"/>
          <p14:tracePt t="23626" x="4122738" y="2293938"/>
          <p14:tracePt t="23634" x="4040188" y="2293938"/>
          <p14:tracePt t="23643" x="3951288" y="2287588"/>
          <p14:tracePt t="23650" x="3854450" y="2268538"/>
          <p14:tracePt t="23659" x="3771900" y="2249488"/>
          <p14:tracePt t="23666" x="3670300" y="2224088"/>
          <p14:tracePt t="23675" x="3587750" y="2198688"/>
          <p14:tracePt t="23681" x="3511550" y="2173288"/>
          <p14:tracePt t="23689" x="3414713" y="2154238"/>
          <p14:tracePt t="23696" x="3338513" y="2141538"/>
          <p14:tracePt t="23705" x="3236913" y="2122488"/>
          <p14:tracePt t="23712" x="3135313" y="2103438"/>
          <p14:tracePt t="23721" x="3027363" y="2097088"/>
          <p14:tracePt t="23728" x="2924175" y="2097088"/>
          <p14:tracePt t="23736" x="2816225" y="2097088"/>
          <p14:tracePt t="23744" x="2733675" y="2097088"/>
          <p14:tracePt t="23752" x="2663825" y="2116138"/>
          <p14:tracePt t="23761" x="2574925" y="2147888"/>
          <p14:tracePt t="23768" x="2478088" y="2205038"/>
          <p14:tracePt t="23776" x="2351088" y="2274888"/>
          <p14:tracePt t="23784" x="2249488" y="2365375"/>
          <p14:tracePt t="23792" x="2154238" y="2479675"/>
          <p14:tracePt t="23800" x="2051050" y="2632075"/>
          <p14:tracePt t="23810" x="1930400" y="2849563"/>
          <p14:tracePt t="23816" x="1797050" y="3059113"/>
          <p14:tracePt t="23825" x="1689100" y="3211513"/>
          <p14:tracePt t="23831" x="1592263" y="3403600"/>
          <p14:tracePt t="23839" x="1516063" y="3581400"/>
          <p14:tracePt t="23846" x="1477963" y="3716338"/>
          <p14:tracePt t="23854" x="1439863" y="3849688"/>
          <p14:tracePt t="23862" x="1420813" y="3957638"/>
          <p14:tracePt t="23870" x="1420813" y="4046538"/>
          <p14:tracePt t="23878" x="1420813" y="4124325"/>
          <p14:tracePt t="23886" x="1420813" y="4187825"/>
          <p14:tracePt t="23899" x="1420813" y="4232275"/>
          <p14:tracePt t="23902" x="1427163" y="4251325"/>
          <p14:tracePt t="23910" x="1427163" y="4264025"/>
          <p14:tracePt t="23918" x="1433513" y="4264025"/>
          <p14:tracePt t="23962" x="1439863" y="4238625"/>
          <p14:tracePt t="23970" x="1446213" y="4194175"/>
          <p14:tracePt t="23978" x="1446213" y="4149725"/>
          <p14:tracePt t="23986" x="1446213" y="4098925"/>
          <p14:tracePt t="23994" x="1458913" y="4033838"/>
          <p14:tracePt t="24002" x="1471613" y="3957638"/>
          <p14:tracePt t="24012" x="1497013" y="3856038"/>
          <p14:tracePt t="24018" x="1560513" y="3729038"/>
          <p14:tracePt t="24026" x="1663700" y="3594100"/>
          <p14:tracePt t="24034" x="1803400" y="3448050"/>
          <p14:tracePt t="24042" x="1968500" y="3282950"/>
          <p14:tracePt t="24050" x="2211388" y="3128963"/>
          <p14:tracePt t="24059" x="2459038" y="2989263"/>
          <p14:tracePt t="24066" x="2708275" y="2881313"/>
          <p14:tracePt t="24075" x="2989263" y="2811463"/>
          <p14:tracePt t="24082" x="3344863" y="2746375"/>
          <p14:tracePt t="24093" x="3721100" y="2720975"/>
          <p14:tracePt t="24098" x="4148138" y="2720975"/>
          <p14:tracePt t="24107" x="4505325" y="2740025"/>
          <p14:tracePt t="24115" x="4881563" y="2805113"/>
          <p14:tracePt t="24123" x="5289550" y="2894013"/>
          <p14:tracePt t="24130" x="5626100" y="2970213"/>
          <p14:tracePt t="24140" x="5970588" y="3059113"/>
          <p14:tracePt t="24146" x="6213475" y="3141663"/>
          <p14:tracePt t="24155" x="6416675" y="3219450"/>
          <p14:tracePt t="24162" x="6575425" y="3282950"/>
          <p14:tracePt t="24170" x="6723063" y="3365500"/>
          <p14:tracePt t="24179" x="6850063" y="3435350"/>
          <p14:tracePt t="24186" x="6970713" y="3498850"/>
          <p14:tracePt t="24194" x="7072313" y="3556000"/>
          <p14:tracePt t="24203" x="7162800" y="3606800"/>
          <p14:tracePt t="24210" x="7219950" y="3625850"/>
          <p14:tracePt t="24218" x="7264400" y="3632200"/>
          <p14:tracePt t="24226" x="7296150" y="3632200"/>
          <p14:tracePt t="24234" x="7315200" y="3619500"/>
          <p14:tracePt t="24242" x="7327900" y="3600450"/>
          <p14:tracePt t="24250" x="7340600" y="3556000"/>
          <p14:tracePt t="24260" x="7353300" y="3511550"/>
          <p14:tracePt t="24268" x="7366000" y="3467100"/>
          <p14:tracePt t="24276" x="7378700" y="3422650"/>
          <p14:tracePt t="24284" x="7391400" y="3384550"/>
          <p14:tracePt t="24292" x="7410450" y="3352800"/>
          <p14:tracePt t="24302" x="7435850" y="3327400"/>
          <p14:tracePt t="24310" x="7454900" y="3321050"/>
          <p14:tracePt t="24318" x="7461250" y="3321050"/>
          <p14:tracePt t="24326" x="7473950" y="3321050"/>
          <p14:tracePt t="24334" x="7486650" y="3333750"/>
          <p14:tracePt t="24342" x="7505700" y="3352800"/>
          <p14:tracePt t="24350" x="7518400" y="3397250"/>
          <p14:tracePt t="24358" x="7531100" y="3435350"/>
          <p14:tracePt t="24366" x="7551738" y="3479800"/>
          <p14:tracePt t="24375" x="7558088" y="3543300"/>
          <p14:tracePt t="24382" x="7558088" y="3606800"/>
          <p14:tracePt t="24392" x="7558088" y="3678238"/>
          <p14:tracePt t="24398" x="7537450" y="3773488"/>
          <p14:tracePt t="24558" x="7558088" y="3849688"/>
          <p14:tracePt t="24566" x="7564438" y="3754438"/>
          <p14:tracePt t="24574" x="7551738" y="3678238"/>
          <p14:tracePt t="24582" x="7505700" y="3568700"/>
          <p14:tracePt t="24592" x="7435850" y="3498850"/>
          <p14:tracePt t="24599" x="7346950" y="3441700"/>
          <p14:tracePt t="24608" x="7226300" y="3371850"/>
          <p14:tracePt t="24614" x="7002463" y="3270250"/>
          <p14:tracePt t="24623" x="6780213" y="3186113"/>
          <p14:tracePt t="24631" x="6543675" y="3135313"/>
          <p14:tracePt t="24639" x="6372225" y="3135313"/>
          <p14:tracePt t="24647" x="6207125" y="3167063"/>
          <p14:tracePt t="24655" x="5995988" y="3257550"/>
          <p14:tracePt t="24662" x="5849938" y="3346450"/>
          <p14:tracePt t="24670" x="5695950" y="3435350"/>
          <p14:tracePt t="24678" x="5543550" y="3543300"/>
          <p14:tracePt t="24686" x="5422900" y="3665538"/>
          <p14:tracePt t="24694" x="5321300" y="3856038"/>
          <p14:tracePt t="24700" x="5243513" y="4059238"/>
          <p14:tracePt t="24708" x="5211763" y="4225925"/>
          <p14:tracePt t="24716" x="5199063" y="4403725"/>
          <p14:tracePt t="24725" x="5205413" y="4513263"/>
          <p14:tracePt t="24732" x="5243513" y="4621213"/>
          <p14:tracePt t="24742" x="5276850" y="4716463"/>
          <p14:tracePt t="24748" x="5321300" y="4805363"/>
          <p14:tracePt t="24757" x="5365750" y="4875213"/>
          <p14:tracePt t="24765" x="5410200" y="4913313"/>
          <p14:tracePt t="24773" x="5461000" y="4959350"/>
          <p14:tracePt t="24781" x="5480050" y="4972050"/>
          <p14:tracePt t="24789" x="5492750" y="4978400"/>
          <p14:tracePt t="24797" x="5492750" y="4984750"/>
          <p14:tracePt t="24825" x="5492750" y="4991100"/>
          <p14:tracePt t="24832" x="5461000" y="5003800"/>
          <p14:tracePt t="24839" x="5416550" y="5003800"/>
          <p14:tracePt t="24847" x="5372100" y="5003800"/>
          <p14:tracePt t="24855" x="5334000" y="5003800"/>
          <p14:tracePt t="24862" x="5264150" y="4997450"/>
          <p14:tracePt t="24870" x="5186363" y="4984750"/>
          <p14:tracePt t="24881" x="5091113" y="4959350"/>
          <p14:tracePt t="24886" x="4983163" y="4919663"/>
          <p14:tracePt t="24894" x="4862513" y="4856163"/>
          <p14:tracePt t="24902" x="4772025" y="4805363"/>
          <p14:tracePt t="24910" x="4702175" y="4754563"/>
          <p14:tracePt t="24918" x="4625975" y="4697413"/>
          <p14:tracePt t="24926" x="4562475" y="4652963"/>
          <p14:tracePt t="24934" x="4524375" y="4589463"/>
          <p14:tracePt t="24942" x="4486275" y="4525963"/>
          <p14:tracePt t="24950" x="4473575" y="4467225"/>
          <p14:tracePt t="24958" x="4454525" y="4410075"/>
          <p14:tracePt t="24966" x="4448175" y="4365625"/>
          <p14:tracePt t="24975" x="4448175" y="4321175"/>
          <p14:tracePt t="24982" x="4473575" y="4276725"/>
          <p14:tracePt t="24991" x="4498975" y="4225925"/>
          <p14:tracePt t="24998" x="4530725" y="4181475"/>
          <p14:tracePt t="25007" x="4575175" y="4149725"/>
          <p14:tracePt t="25014" x="4632325" y="4124325"/>
          <p14:tracePt t="25023" x="4702175" y="4098925"/>
          <p14:tracePt t="25031" x="4778375" y="4079875"/>
          <p14:tracePt t="25039" x="4875213" y="4079875"/>
          <p14:tracePt t="25047" x="4976813" y="4092575"/>
          <p14:tracePt t="25055" x="5084763" y="4111625"/>
          <p14:tracePt t="25062" x="5205413" y="4130675"/>
          <p14:tracePt t="25070" x="5346700" y="4149725"/>
          <p14:tracePt t="25078" x="5511800" y="4175125"/>
          <p14:tracePt t="25086" x="5670550" y="4194175"/>
          <p14:tracePt t="25094" x="5818188" y="4213225"/>
          <p14:tracePt t="25102" x="5913438" y="4232275"/>
          <p14:tracePt t="25110" x="6002338" y="4251325"/>
          <p14:tracePt t="25118" x="6078538" y="4264025"/>
          <p14:tracePt t="25126" x="6142038" y="4283075"/>
          <p14:tracePt t="25134" x="6200775" y="4295775"/>
          <p14:tracePt t="25142" x="6232525" y="4302125"/>
          <p14:tracePt t="25150" x="6245225" y="4308475"/>
          <p14:tracePt t="25157" x="6251575" y="4308475"/>
          <p14:tracePt t="25166" x="6257925" y="4308475"/>
          <p14:tracePt t="25197" x="6264275" y="4308475"/>
          <p14:tracePt t="25208" x="6270625" y="4308475"/>
          <p14:tracePt t="25214" x="6276975" y="4295775"/>
          <p14:tracePt t="25223" x="6289675" y="4276725"/>
          <p14:tracePt t="25231" x="6302375" y="4251325"/>
          <p14:tracePt t="25239" x="6321425" y="4219575"/>
          <p14:tracePt t="25248" x="6346825" y="4168775"/>
          <p14:tracePt t="25257" x="6372225" y="4124325"/>
          <p14:tracePt t="25264" x="6384925" y="4079875"/>
          <p14:tracePt t="25273" x="6403975" y="4027488"/>
          <p14:tracePt t="25280" x="6416675" y="3983038"/>
          <p14:tracePt t="25289" x="6429375" y="3938588"/>
          <p14:tracePt t="25298" x="6448425" y="3894138"/>
          <p14:tracePt t="25307" x="6461125" y="3849688"/>
          <p14:tracePt t="25314" x="6480175" y="3811588"/>
          <p14:tracePt t="25323" x="6492875" y="3786188"/>
          <p14:tracePt t="25330" x="6492875" y="3767138"/>
          <p14:tracePt t="25339" x="6492875" y="3754438"/>
          <p14:tracePt t="25471" x="6505575" y="3741738"/>
          <p14:tracePt t="25478" x="6556375" y="3703638"/>
          <p14:tracePt t="25486" x="6619875" y="3646488"/>
          <p14:tracePt t="25492" x="6691313" y="3575050"/>
          <p14:tracePt t="25500" x="6767513" y="3505200"/>
          <p14:tracePt t="25508" x="6862763" y="3409950"/>
          <p14:tracePt t="25516" x="6958013" y="3289300"/>
          <p14:tracePt t="25524" x="7021513" y="3198813"/>
          <p14:tracePt t="25532" x="7065963" y="3116263"/>
          <p14:tracePt t="25542" x="7092950" y="3046413"/>
          <p14:tracePt t="25548" x="7112000" y="2982913"/>
          <p14:tracePt t="25557" x="7124700" y="2925763"/>
          <p14:tracePt t="25564" x="7131050" y="2862263"/>
          <p14:tracePt t="25573" x="7131050" y="2817813"/>
          <p14:tracePt t="25581" x="7131050" y="2771775"/>
          <p14:tracePt t="25590" x="7118350" y="2733675"/>
          <p14:tracePt t="25597" x="7112000" y="2714625"/>
          <p14:tracePt t="25606" x="7105650" y="2714625"/>
          <p14:tracePt t="25612" x="7105650" y="2708275"/>
          <p14:tracePt t="25694" x="7112000" y="2708275"/>
          <p14:tracePt t="25702" x="7124700" y="2708275"/>
          <p14:tracePt t="25710" x="7131050" y="2708275"/>
          <p14:tracePt t="25726" x="7137400" y="2708275"/>
          <p14:tracePt t="25751" x="7143750" y="2708275"/>
          <p14:tracePt t="30168" x="7099300" y="2695575"/>
          <p14:tracePt t="30176" x="6907213" y="2632075"/>
          <p14:tracePt t="30185" x="6665913" y="2549525"/>
          <p14:tracePt t="30192" x="6448425" y="2486025"/>
          <p14:tracePt t="30201" x="6353175" y="2397125"/>
          <p14:tracePt t="30209" x="6283325" y="2255838"/>
          <p14:tracePt t="30217" x="6213475" y="2071688"/>
          <p14:tracePt t="30225" x="6142038" y="1911350"/>
          <p14:tracePt t="30232" x="6059488" y="1803400"/>
          <p14:tracePt t="30240" x="5907088" y="1695450"/>
          <p14:tracePt t="30246" x="5748338" y="1612900"/>
          <p14:tracePt t="30255" x="5461000" y="1530350"/>
          <p14:tracePt t="30262" x="5160963" y="1452563"/>
          <p14:tracePt t="30270" x="4887913" y="1401763"/>
          <p14:tracePt t="30278" x="4568825" y="1325563"/>
          <p14:tracePt t="30286" x="4287838" y="1243013"/>
          <p14:tracePt t="30294" x="4046538" y="1166813"/>
          <p14:tracePt t="30303" x="3841750" y="1090613"/>
          <p14:tracePt t="30310" x="3740150" y="1063625"/>
          <p14:tracePt t="30319" x="3587750" y="1038225"/>
          <p14:tracePt t="30326" x="3448050" y="1031875"/>
          <p14:tracePt t="30335" x="3313113" y="1019175"/>
          <p14:tracePt t="30342" x="3173413" y="1012825"/>
          <p14:tracePt t="30352" x="3071813" y="1000125"/>
          <p14:tracePt t="30359" x="2976563" y="1006475"/>
          <p14:tracePt t="30367" x="2898775" y="1031875"/>
          <p14:tracePt t="30374" x="2847975" y="1050925"/>
          <p14:tracePt t="30383" x="2778125" y="1109663"/>
          <p14:tracePt t="30390" x="2708275" y="1166813"/>
          <p14:tracePt t="30396" x="2619375" y="1243013"/>
          <p14:tracePt t="30404" x="2549525" y="1312863"/>
          <p14:tracePt t="30412" x="2484438" y="1382713"/>
          <p14:tracePt t="30420" x="2427288" y="1439863"/>
          <p14:tracePt t="30428" x="2344738" y="1524000"/>
          <p14:tracePt t="30436" x="2281238" y="1625600"/>
          <p14:tracePt t="30444" x="2205038" y="1752600"/>
          <p14:tracePt t="30453" x="2173288" y="1898650"/>
          <p14:tracePt t="30460" x="2173288" y="2014538"/>
          <p14:tracePt t="30470" x="2198688" y="2109788"/>
          <p14:tracePt t="30476" x="2249488" y="2211388"/>
          <p14:tracePt t="30485" x="2344738" y="2287588"/>
          <p14:tracePt t="30492" x="2509838" y="2371725"/>
          <p14:tracePt t="30502" x="2733675" y="2447925"/>
          <p14:tracePt t="30509" x="3027363" y="2517775"/>
          <p14:tracePt t="30517" x="3363913" y="2562225"/>
          <p14:tracePt t="30524" x="3759200" y="2593975"/>
          <p14:tracePt t="30533" x="4211638" y="2613025"/>
          <p14:tracePt t="30538" x="4625975" y="2613025"/>
          <p14:tracePt t="30546" x="4989513" y="2613025"/>
          <p14:tracePt t="30554" x="5346700" y="2574925"/>
          <p14:tracePt t="30562" x="5708650" y="2479675"/>
          <p14:tracePt t="30570" x="5951538" y="2403475"/>
          <p14:tracePt t="30578" x="6148388" y="2325688"/>
          <p14:tracePt t="30586" x="6315075" y="2243138"/>
          <p14:tracePt t="30594" x="6423025" y="2185988"/>
          <p14:tracePt t="30603" x="6480175" y="2128838"/>
          <p14:tracePt t="30610" x="6530975" y="2078038"/>
          <p14:tracePt t="30619" x="6556375" y="2008188"/>
          <p14:tracePt t="30626" x="6569075" y="1931988"/>
          <p14:tracePt t="30636" x="6581775" y="1860550"/>
          <p14:tracePt t="30642" x="6581775" y="1784350"/>
          <p14:tracePt t="30651" x="6575425" y="1720850"/>
          <p14:tracePt t="30659" x="6562725" y="1651000"/>
          <p14:tracePt t="30667" x="6537325" y="1587500"/>
          <p14:tracePt t="30675" x="6492875" y="1530350"/>
          <p14:tracePt t="30683" x="6442075" y="1477963"/>
          <p14:tracePt t="30690" x="6397625" y="1427163"/>
          <p14:tracePt t="30696" x="6334125" y="1376363"/>
          <p14:tracePt t="30704" x="6257925" y="1350963"/>
          <p14:tracePt t="30712" x="6122988" y="1331913"/>
          <p14:tracePt t="30720" x="5900738" y="1319213"/>
          <p14:tracePt t="30728" x="5657850" y="1306513"/>
          <p14:tracePt t="30736" x="5397500" y="1312863"/>
          <p14:tracePt t="30744" x="5129213" y="1325563"/>
          <p14:tracePt t="30753" x="4868863" y="1338263"/>
          <p14:tracePt t="30760" x="4575175" y="1382713"/>
          <p14:tracePt t="30769" x="4338638" y="1433513"/>
          <p14:tracePt t="30776" x="4129088" y="1484313"/>
          <p14:tracePt t="30785" x="3894138" y="1549400"/>
          <p14:tracePt t="30792" x="3689350" y="1625600"/>
          <p14:tracePt t="30801" x="3511550" y="1682750"/>
          <p14:tracePt t="30809" x="3332163" y="1758950"/>
          <p14:tracePt t="30818" x="3211513" y="1816100"/>
          <p14:tracePt t="30825" x="3109913" y="1873250"/>
          <p14:tracePt t="30832" x="3046413" y="1917700"/>
          <p14:tracePt t="30841" x="3001963" y="1970088"/>
          <p14:tracePt t="30846" x="2976563" y="2014538"/>
          <p14:tracePt t="30854" x="2962275" y="2058988"/>
          <p14:tracePt t="30862" x="2962275" y="2084388"/>
          <p14:tracePt t="30870" x="2962275" y="2103438"/>
          <p14:tracePt t="30878" x="2968625" y="2128838"/>
          <p14:tracePt t="30887" x="2976563" y="2135188"/>
          <p14:tracePt t="30894" x="2989263" y="2147888"/>
          <p14:tracePt t="30902" x="3008313" y="2160588"/>
          <p14:tracePt t="30910" x="3027363" y="2173288"/>
          <p14:tracePt t="30919" x="3046413" y="2173288"/>
          <p14:tracePt t="30926" x="3059113" y="2179638"/>
          <p14:tracePt t="30935" x="3071813" y="2179638"/>
          <p14:tracePt t="30942" x="3078163" y="2179638"/>
          <p14:tracePt t="30952" x="3090863" y="2179638"/>
          <p14:tracePt t="30958" x="3103563" y="2179638"/>
          <p14:tracePt t="30975" x="3109913" y="2179638"/>
          <p14:tracePt t="30983" x="3116263" y="2179638"/>
          <p14:tracePt t="31886" x="3135313" y="2224088"/>
          <p14:tracePt t="31894" x="3192463" y="2312988"/>
          <p14:tracePt t="31902" x="3306763" y="2409825"/>
          <p14:tracePt t="31910" x="3454400" y="2492375"/>
          <p14:tracePt t="31918" x="3651250" y="2549525"/>
          <p14:tracePt t="31924" x="3803650" y="2593975"/>
          <p14:tracePt t="31934" x="3854450" y="2613025"/>
          <p14:tracePt t="32158" x="3860800" y="2613025"/>
          <p14:tracePt t="32366" x="3867150" y="2613025"/>
          <p14:tracePt t="32387" x="3867150" y="2606675"/>
          <p14:tracePt t="32415" x="3873500" y="2600325"/>
          <p14:tracePt t="32422" x="3887788" y="2555875"/>
          <p14:tracePt t="32432" x="3887788" y="2511425"/>
          <p14:tracePt t="32438" x="3841750" y="2466975"/>
          <p14:tracePt t="32446" x="3790950" y="2422525"/>
          <p14:tracePt t="32454" x="3727450" y="2378075"/>
          <p14:tracePt t="32462" x="3651250" y="2351088"/>
          <p14:tracePt t="32471" x="3562350" y="2344738"/>
          <p14:tracePt t="32478" x="3467100" y="2325688"/>
          <p14:tracePt t="32486" x="3370263" y="2312988"/>
          <p14:tracePt t="32494" x="3294063" y="2293938"/>
          <p14:tracePt t="32502" x="3186113" y="2274888"/>
          <p14:tracePt t="32510" x="3059113" y="2217738"/>
          <p14:tracePt t="32518" x="2943225" y="2135188"/>
          <p14:tracePt t="32526" x="2847975" y="2058988"/>
          <p14:tracePt t="32535" x="2740025" y="1976438"/>
          <p14:tracePt t="32542" x="2632075" y="1911350"/>
          <p14:tracePt t="32551" x="2509838" y="1847850"/>
          <p14:tracePt t="32558" x="2389188" y="1784350"/>
          <p14:tracePt t="32565" x="2268538" y="1739900"/>
          <p14:tracePt t="32573" x="2154238" y="1689100"/>
          <p14:tracePt t="32581" x="2000250" y="1644650"/>
          <p14:tracePt t="32588" x="1892300" y="1625600"/>
          <p14:tracePt t="32597" x="1727200" y="1606550"/>
          <p14:tracePt t="32604" x="1535113" y="1574800"/>
          <p14:tracePt t="32612" x="1325563" y="1524000"/>
          <p14:tracePt t="32620" x="1160463" y="1497013"/>
          <p14:tracePt t="32628" x="1019175" y="1477963"/>
          <p14:tracePt t="32636" x="923925" y="1471613"/>
          <p14:tracePt t="32644" x="835025" y="1452563"/>
          <p14:tracePt t="32652" x="739775" y="1433513"/>
          <p14:tracePt t="32660" x="642938" y="1414463"/>
          <p14:tracePt t="32668" x="547688" y="1389063"/>
          <p14:tracePt t="32676" x="446088" y="1363663"/>
          <p14:tracePt t="32684" x="344488" y="1344613"/>
          <p14:tracePt t="32692" x="236538" y="1331913"/>
          <p14:tracePt t="32701" x="114300" y="131286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ddc16f2e-ac79-420b-bf02-152a3fab2b22"/>
    <ds:schemaRef ds:uri="http://purl.org/dc/terms/"/>
    <ds:schemaRef ds:uri="http://purl.org/dc/dcmitype/"/>
    <ds:schemaRef ds:uri="http://schemas.openxmlformats.org/package/2006/metadata/core-properties"/>
    <ds:schemaRef ds:uri="e5618448-e42b-40ea-80d2-fe7c2030a18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63365</TotalTime>
  <Words>400</Words>
  <Application>Microsoft Office PowerPoint</Application>
  <PresentationFormat>On-screen Show (16:9)</PresentationFormat>
  <Paragraphs>59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4. Choosing a Fairness metric in practice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245</cp:revision>
  <cp:lastPrinted>2017-11-14T13:34:51Z</cp:lastPrinted>
  <dcterms:created xsi:type="dcterms:W3CDTF">2017-03-06T16:45:41Z</dcterms:created>
  <dcterms:modified xsi:type="dcterms:W3CDTF">2021-11-09T18:30:02Z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